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dp" ContentType="image/vnd.ms-photo"/>
  <Default Extension="jpeg" ContentType="image/jpeg"/>
  <Default Extension="png" ContentType="image/png"/>
  <Default Extension="wmf" ContentType="image/x-w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94" r:id="rId7"/>
    <p:sldId id="288" r:id="rId8"/>
    <p:sldId id="307" r:id="rId9"/>
    <p:sldId id="292" r:id="rId10"/>
    <p:sldId id="282" r:id="rId11"/>
    <p:sldId id="293" r:id="rId12"/>
    <p:sldId id="291" r:id="rId13"/>
    <p:sldId id="295" r:id="rId14"/>
    <p:sldId id="298" r:id="rId15"/>
    <p:sldId id="302" r:id="rId16"/>
    <p:sldId id="345" r:id="rId17"/>
    <p:sldId id="344" r:id="rId18"/>
    <p:sldId id="299" r:id="rId19"/>
    <p:sldId id="300" r:id="rId20"/>
    <p:sldId id="303" r:id="rId21"/>
    <p:sldId id="304" r:id="rId22"/>
    <p:sldId id="373" r:id="rId23"/>
    <p:sldId id="301" r:id="rId24"/>
    <p:sldId id="346" r:id="rId25"/>
    <p:sldId id="348" r:id="rId26"/>
    <p:sldId id="305" r:id="rId27"/>
    <p:sldId id="374" r:id="rId28"/>
    <p:sldId id="375" r:id="rId29"/>
    <p:sldId id="353" r:id="rId30"/>
    <p:sldId id="354" r:id="rId31"/>
    <p:sldId id="358" r:id="rId32"/>
    <p:sldId id="355" r:id="rId33"/>
    <p:sldId id="350" r:id="rId34"/>
    <p:sldId id="287" r:id="rId35"/>
  </p:sldIdLst>
  <p:sldSz cx="9001125" cy="5039995"/>
  <p:notesSz cx="6858000" cy="9144000"/>
  <p:defaultTextStyle>
    <a:defPPr>
      <a:defRPr lang="zh-CN"/>
    </a:defPPr>
    <a:lvl1pPr marL="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32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00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32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64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96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65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797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29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757B3BC-24FD-4F5D-9331-DB6B1C3A878C}">
          <p14:sldIdLst>
            <p14:sldId id="256"/>
            <p14:sldId id="257"/>
            <p14:sldId id="258"/>
            <p14:sldId id="294"/>
            <p14:sldId id="288"/>
            <p14:sldId id="307"/>
            <p14:sldId id="292"/>
            <p14:sldId id="293"/>
            <p14:sldId id="295"/>
            <p14:sldId id="298"/>
            <p14:sldId id="348"/>
            <p14:sldId id="305"/>
            <p14:sldId id="354"/>
            <p14:sldId id="302"/>
            <p14:sldId id="345"/>
            <p14:sldId id="291"/>
            <p14:sldId id="353"/>
            <p14:sldId id="301"/>
            <p14:sldId id="346"/>
            <p14:sldId id="355"/>
            <p14:sldId id="358"/>
            <p14:sldId id="375"/>
            <p14:sldId id="374"/>
            <p14:sldId id="282"/>
            <p14:sldId id="344"/>
            <p14:sldId id="373"/>
            <p14:sldId id="304"/>
            <p14:sldId id="300"/>
            <p14:sldId id="303"/>
            <p14:sldId id="299"/>
          </p14:sldIdLst>
        </p14:section>
        <p14:section name="无标题节" id="{9F8B98F7-3B6F-477B-9003-34637C1E7C0A}">
          <p14:sldIdLst>
            <p14:sldId id="350"/>
            <p14:sldId id="28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173B"/>
    <a:srgbClr val="BA1F3E"/>
    <a:srgbClr val="EB19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771"/>
  </p:normalViewPr>
  <p:slideViewPr>
    <p:cSldViewPr>
      <p:cViewPr varScale="1">
        <p:scale>
          <a:sx n="89" d="100"/>
          <a:sy n="89" d="100"/>
        </p:scale>
        <p:origin x="614" y="36"/>
      </p:cViewPr>
      <p:guideLst>
        <p:guide orient="horz" pos="1658"/>
        <p:guide pos="28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F16DF-CF36-416C-BD50-D1BDDE91DB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9646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64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9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6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797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2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320" indent="0">
              <a:buNone/>
              <a:defRPr sz="1100"/>
            </a:lvl2pPr>
            <a:lvl3pPr marL="802005" indent="0">
              <a:buNone/>
              <a:defRPr sz="900"/>
            </a:lvl3pPr>
            <a:lvl4pPr marL="1203325" indent="0">
              <a:buNone/>
              <a:defRPr sz="800"/>
            </a:lvl4pPr>
            <a:lvl5pPr marL="1604645" indent="0">
              <a:buNone/>
              <a:defRPr sz="800"/>
            </a:lvl5pPr>
            <a:lvl6pPr marL="2005965" indent="0">
              <a:buNone/>
              <a:defRPr sz="800"/>
            </a:lvl6pPr>
            <a:lvl7pPr marL="2406650" indent="0">
              <a:buNone/>
              <a:defRPr sz="800"/>
            </a:lvl7pPr>
            <a:lvl8pPr marL="2807970" indent="0">
              <a:buNone/>
              <a:defRPr sz="800"/>
            </a:lvl8pPr>
            <a:lvl9pPr marL="320929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320" indent="0">
              <a:buNone/>
              <a:defRPr sz="2500"/>
            </a:lvl2pPr>
            <a:lvl3pPr marL="802005" indent="0">
              <a:buNone/>
              <a:defRPr sz="2100"/>
            </a:lvl3pPr>
            <a:lvl4pPr marL="1203325" indent="0">
              <a:buNone/>
              <a:defRPr sz="1800"/>
            </a:lvl4pPr>
            <a:lvl5pPr marL="1604645" indent="0">
              <a:buNone/>
              <a:defRPr sz="1800"/>
            </a:lvl5pPr>
            <a:lvl6pPr marL="2005965" indent="0">
              <a:buNone/>
              <a:defRPr sz="1800"/>
            </a:lvl6pPr>
            <a:lvl7pPr marL="2406650" indent="0">
              <a:buNone/>
              <a:defRPr sz="1800"/>
            </a:lvl7pPr>
            <a:lvl8pPr marL="2807970" indent="0">
              <a:buNone/>
              <a:defRPr sz="1800"/>
            </a:lvl8pPr>
            <a:lvl9pPr marL="3209290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320" indent="0">
              <a:buNone/>
              <a:defRPr sz="1100"/>
            </a:lvl2pPr>
            <a:lvl3pPr marL="802005" indent="0">
              <a:buNone/>
              <a:defRPr sz="900"/>
            </a:lvl3pPr>
            <a:lvl4pPr marL="1203325" indent="0">
              <a:buNone/>
              <a:defRPr sz="800"/>
            </a:lvl4pPr>
            <a:lvl5pPr marL="1604645" indent="0">
              <a:buNone/>
              <a:defRPr sz="800"/>
            </a:lvl5pPr>
            <a:lvl6pPr marL="2005965" indent="0">
              <a:buNone/>
              <a:defRPr sz="800"/>
            </a:lvl6pPr>
            <a:lvl7pPr marL="2406650" indent="0">
              <a:buNone/>
              <a:defRPr sz="800"/>
            </a:lvl7pPr>
            <a:lvl8pPr marL="2807970" indent="0">
              <a:buNone/>
              <a:defRPr sz="800"/>
            </a:lvl8pPr>
            <a:lvl9pPr marL="320929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0200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Times New Roman" panose="02020603050405020304" pitchFamily="18" charset="0"/>
          <a:ea typeface="方正颜宋简体_中" panose="02000000000000000000" pitchFamily="2" charset="-122"/>
          <a:cs typeface="+mj-cs"/>
        </a:defRPr>
      </a:lvl1pPr>
    </p:titleStyle>
    <p:bodyStyle>
      <a:lvl1pPr marL="300990" indent="-30099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方正颜宋简体_中" panose="02000000000000000000" pitchFamily="2" charset="-122"/>
          <a:cs typeface="+mn-cs"/>
        </a:defRPr>
      </a:lvl1pPr>
      <a:lvl2pPr marL="652145" indent="-250825" algn="l" defTabSz="802005" rtl="0" eaLnBrk="1" latinLnBrk="0" hangingPunct="1">
        <a:spcBef>
          <a:spcPct val="20000"/>
        </a:spcBef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Times New Roman" panose="02020603050405020304" pitchFamily="18" charset="0"/>
          <a:ea typeface="方正颜宋简体_中" panose="02000000000000000000" pitchFamily="2" charset="-122"/>
          <a:cs typeface="+mn-cs"/>
        </a:defRPr>
      </a:lvl2pPr>
      <a:lvl3pPr marL="100266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Times New Roman" panose="02020603050405020304" pitchFamily="18" charset="0"/>
          <a:ea typeface="方正颜宋简体_中" panose="02000000000000000000" pitchFamily="2" charset="-122"/>
          <a:cs typeface="+mn-cs"/>
        </a:defRPr>
      </a:lvl3pPr>
      <a:lvl4pPr marL="140398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Times New Roman" panose="02020603050405020304" pitchFamily="18" charset="0"/>
          <a:ea typeface="方正颜宋简体_中" panose="02000000000000000000" pitchFamily="2" charset="-122"/>
          <a:cs typeface="+mn-cs"/>
        </a:defRPr>
      </a:lvl4pPr>
      <a:lvl5pPr marL="180530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Times New Roman" panose="02020603050405020304" pitchFamily="18" charset="0"/>
          <a:ea typeface="方正颜宋简体_中" panose="02000000000000000000" pitchFamily="2" charset="-122"/>
          <a:cs typeface="+mn-cs"/>
        </a:defRPr>
      </a:lvl5pPr>
      <a:lvl6pPr marL="220662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31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3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95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64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96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65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97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29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22.wmf"/><Relationship Id="rId1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wmf"/><Relationship Id="rId1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w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hyperlink" Target="47.106.75.6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1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30.wmf"/><Relationship Id="rId1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wmf"/><Relationship Id="rId1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wmf"/><Relationship Id="rId1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wmf"/><Relationship Id="rId1" Type="http://schemas.openxmlformats.org/officeDocument/2006/relationships/oleObject" Target="../embeddings/oleObject10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wmf"/><Relationship Id="rId8" Type="http://schemas.openxmlformats.org/officeDocument/2006/relationships/oleObject" Target="../embeddings/oleObject1.bin"/><Relationship Id="rId7" Type="http://schemas.openxmlformats.org/officeDocument/2006/relationships/image" Target="../media/image14.png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microsoft.com/office/2007/relationships/hdphoto" Target="../media/hdphoto2.wdp"/><Relationship Id="rId3" Type="http://schemas.openxmlformats.org/officeDocument/2006/relationships/image" Target="../media/image12.png"/><Relationship Id="rId2" Type="http://schemas.microsoft.com/office/2007/relationships/hdphoto" Target="../media/hdphoto1.wdp"/><Relationship Id="rId12" Type="http://schemas.openxmlformats.org/officeDocument/2006/relationships/notesSlide" Target="../notesSlides/notesSlide9.xml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Administrator\桌面\复件 (4) 复件 4\ba8d822b65905f9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6" y="-72132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264013" y="1615232"/>
            <a:ext cx="18592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CI/CD</a:t>
            </a:r>
            <a:r>
              <a:rPr lang="zh-CN" altLang="en-US" sz="4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 </a:t>
            </a:r>
            <a:endParaRPr lang="zh-CN" altLang="en-US" sz="44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92650" y="1783383"/>
            <a:ext cx="23391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团队作业报告</a:t>
            </a:r>
            <a:endParaRPr lang="zh-CN" altLang="en-US" sz="3600" dirty="0"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270627" y="2384673"/>
            <a:ext cx="1656184" cy="0"/>
          </a:xfrm>
          <a:prstGeom prst="line">
            <a:avLst/>
          </a:prstGeom>
          <a:ln w="25400">
            <a:solidFill>
              <a:srgbClr val="EB1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412330" y="2655639"/>
            <a:ext cx="38779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方正颜宋简体_中" panose="02000000000000000000" pitchFamily="2" charset="-122"/>
              </a:rPr>
              <a:t>姚子航，应邦豪，徐天强，王鑫伟，励颖</a:t>
            </a:r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pic>
        <p:nvPicPr>
          <p:cNvPr id="8" name="57dd85ce4126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25098" y="1296020"/>
            <a:ext cx="487362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9"/>
    </mc:Choice>
    <mc:Fallback>
      <p:transition spd="slow" advTm="4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Administrator\桌面\复件 (4) 复件 4\ba8d822b65905f9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265194" y="142148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CI/CD</a:t>
            </a:r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 实践篇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12330" y="1277466"/>
            <a:ext cx="8867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solidFill>
                  <a:srgbClr val="EB193E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02</a:t>
            </a:r>
            <a:endParaRPr lang="zh-CN" altLang="en-US" sz="5400" dirty="0">
              <a:solidFill>
                <a:srgbClr val="EB193E"/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556346" y="2141562"/>
            <a:ext cx="576064" cy="0"/>
          </a:xfrm>
          <a:prstGeom prst="line">
            <a:avLst/>
          </a:prstGeom>
          <a:ln w="25400">
            <a:solidFill>
              <a:srgbClr val="EB1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298220" y="2059503"/>
            <a:ext cx="3365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Practice of continuous integration </a:t>
            </a:r>
            <a:endParaRPr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  <a:p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and continuous deployment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8" name="target_126420"/>
          <p:cNvSpPr>
            <a:spLocks noChangeAspect="1"/>
          </p:cNvSpPr>
          <p:nvPr/>
        </p:nvSpPr>
        <p:spPr bwMode="auto">
          <a:xfrm>
            <a:off x="3544874" y="2764481"/>
            <a:ext cx="304843" cy="304272"/>
          </a:xfrm>
          <a:custGeom>
            <a:avLst/>
            <a:gdLst>
              <a:gd name="connsiteX0" fmla="*/ 290910 w 605702"/>
              <a:gd name="connsiteY0" fmla="*/ 156336 h 604568"/>
              <a:gd name="connsiteX1" fmla="*/ 335849 w 605702"/>
              <a:gd name="connsiteY1" fmla="*/ 164992 h 604568"/>
              <a:gd name="connsiteX2" fmla="*/ 288310 w 605702"/>
              <a:gd name="connsiteY2" fmla="*/ 212456 h 604568"/>
              <a:gd name="connsiteX3" fmla="*/ 203632 w 605702"/>
              <a:gd name="connsiteY3" fmla="*/ 244717 h 604568"/>
              <a:gd name="connsiteX4" fmla="*/ 203632 w 605702"/>
              <a:gd name="connsiteY4" fmla="*/ 401388 h 604568"/>
              <a:gd name="connsiteX5" fmla="*/ 360547 w 605702"/>
              <a:gd name="connsiteY5" fmla="*/ 401388 h 604568"/>
              <a:gd name="connsiteX6" fmla="*/ 392859 w 605702"/>
              <a:gd name="connsiteY6" fmla="*/ 316749 h 604568"/>
              <a:gd name="connsiteX7" fmla="*/ 440397 w 605702"/>
              <a:gd name="connsiteY7" fmla="*/ 269284 h 604568"/>
              <a:gd name="connsiteX8" fmla="*/ 400287 w 605702"/>
              <a:gd name="connsiteY8" fmla="*/ 441065 h 604568"/>
              <a:gd name="connsiteX9" fmla="*/ 163892 w 605702"/>
              <a:gd name="connsiteY9" fmla="*/ 441065 h 604568"/>
              <a:gd name="connsiteX10" fmla="*/ 163892 w 605702"/>
              <a:gd name="connsiteY10" fmla="*/ 205040 h 604568"/>
              <a:gd name="connsiteX11" fmla="*/ 290910 w 605702"/>
              <a:gd name="connsiteY11" fmla="*/ 156336 h 604568"/>
              <a:gd name="connsiteX12" fmla="*/ 246542 w 605702"/>
              <a:gd name="connsiteY12" fmla="*/ 43775 h 604568"/>
              <a:gd name="connsiteX13" fmla="*/ 422196 w 605702"/>
              <a:gd name="connsiteY13" fmla="*/ 78723 h 604568"/>
              <a:gd name="connsiteX14" fmla="*/ 376794 w 605702"/>
              <a:gd name="connsiteY14" fmla="*/ 124054 h 604568"/>
              <a:gd name="connsiteX15" fmla="*/ 126109 w 605702"/>
              <a:gd name="connsiteY15" fmla="*/ 167345 h 604568"/>
              <a:gd name="connsiteX16" fmla="*/ 126109 w 605702"/>
              <a:gd name="connsiteY16" fmla="*/ 478820 h 604568"/>
              <a:gd name="connsiteX17" fmla="*/ 438073 w 605702"/>
              <a:gd name="connsiteY17" fmla="*/ 478820 h 604568"/>
              <a:gd name="connsiteX18" fmla="*/ 481432 w 605702"/>
              <a:gd name="connsiteY18" fmla="*/ 228527 h 604568"/>
              <a:gd name="connsiteX19" fmla="*/ 526741 w 605702"/>
              <a:gd name="connsiteY19" fmla="*/ 183011 h 604568"/>
              <a:gd name="connsiteX20" fmla="*/ 481432 w 605702"/>
              <a:gd name="connsiteY20" fmla="*/ 522111 h 604568"/>
              <a:gd name="connsiteX21" fmla="*/ 82657 w 605702"/>
              <a:gd name="connsiteY21" fmla="*/ 522111 h 604568"/>
              <a:gd name="connsiteX22" fmla="*/ 82657 w 605702"/>
              <a:gd name="connsiteY22" fmla="*/ 123961 h 604568"/>
              <a:gd name="connsiteX23" fmla="*/ 246542 w 605702"/>
              <a:gd name="connsiteY23" fmla="*/ 43775 h 604568"/>
              <a:gd name="connsiteX24" fmla="*/ 536061 w 605702"/>
              <a:gd name="connsiteY24" fmla="*/ 0 h 604568"/>
              <a:gd name="connsiteX25" fmla="*/ 544232 w 605702"/>
              <a:gd name="connsiteY25" fmla="*/ 61368 h 604568"/>
              <a:gd name="connsiteX26" fmla="*/ 605702 w 605702"/>
              <a:gd name="connsiteY26" fmla="*/ 69526 h 604568"/>
              <a:gd name="connsiteX27" fmla="*/ 524361 w 605702"/>
              <a:gd name="connsiteY27" fmla="*/ 150732 h 604568"/>
              <a:gd name="connsiteX28" fmla="*/ 498361 w 605702"/>
              <a:gd name="connsiteY28" fmla="*/ 147302 h 604568"/>
              <a:gd name="connsiteX29" fmla="*/ 337721 w 605702"/>
              <a:gd name="connsiteY29" fmla="*/ 307767 h 604568"/>
              <a:gd name="connsiteX30" fmla="*/ 339764 w 605702"/>
              <a:gd name="connsiteY30" fmla="*/ 323063 h 604568"/>
              <a:gd name="connsiteX31" fmla="*/ 282101 w 605702"/>
              <a:gd name="connsiteY31" fmla="*/ 380630 h 604568"/>
              <a:gd name="connsiteX32" fmla="*/ 224437 w 605702"/>
              <a:gd name="connsiteY32" fmla="*/ 323063 h 604568"/>
              <a:gd name="connsiteX33" fmla="*/ 282101 w 605702"/>
              <a:gd name="connsiteY33" fmla="*/ 265495 h 604568"/>
              <a:gd name="connsiteX34" fmla="*/ 297422 w 605702"/>
              <a:gd name="connsiteY34" fmla="*/ 267535 h 604568"/>
              <a:gd name="connsiteX35" fmla="*/ 458155 w 605702"/>
              <a:gd name="connsiteY35" fmla="*/ 107162 h 604568"/>
              <a:gd name="connsiteX36" fmla="*/ 454719 w 605702"/>
              <a:gd name="connsiteY36" fmla="*/ 81206 h 6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5702" h="604568">
                <a:moveTo>
                  <a:pt x="290910" y="156336"/>
                </a:moveTo>
                <a:cubicBezTo>
                  <a:pt x="306137" y="157147"/>
                  <a:pt x="321272" y="160032"/>
                  <a:pt x="335849" y="164992"/>
                </a:cubicBezTo>
                <a:lnTo>
                  <a:pt x="288310" y="212456"/>
                </a:lnTo>
                <a:cubicBezTo>
                  <a:pt x="257856" y="210695"/>
                  <a:pt x="226844" y="221449"/>
                  <a:pt x="203632" y="244717"/>
                </a:cubicBezTo>
                <a:cubicBezTo>
                  <a:pt x="160271" y="287918"/>
                  <a:pt x="160271" y="358187"/>
                  <a:pt x="203632" y="401388"/>
                </a:cubicBezTo>
                <a:cubicBezTo>
                  <a:pt x="246900" y="444680"/>
                  <a:pt x="317279" y="444680"/>
                  <a:pt x="360547" y="401388"/>
                </a:cubicBezTo>
                <a:cubicBezTo>
                  <a:pt x="383852" y="378211"/>
                  <a:pt x="394623" y="347156"/>
                  <a:pt x="392859" y="316749"/>
                </a:cubicBezTo>
                <a:lnTo>
                  <a:pt x="440397" y="269284"/>
                </a:lnTo>
                <a:cubicBezTo>
                  <a:pt x="460267" y="327595"/>
                  <a:pt x="446897" y="394620"/>
                  <a:pt x="400287" y="441065"/>
                </a:cubicBezTo>
                <a:cubicBezTo>
                  <a:pt x="335106" y="506236"/>
                  <a:pt x="229073" y="506236"/>
                  <a:pt x="163892" y="441065"/>
                </a:cubicBezTo>
                <a:cubicBezTo>
                  <a:pt x="98619" y="375987"/>
                  <a:pt x="98619" y="270118"/>
                  <a:pt x="163892" y="205040"/>
                </a:cubicBezTo>
                <a:cubicBezTo>
                  <a:pt x="198711" y="170137"/>
                  <a:pt x="245228" y="153902"/>
                  <a:pt x="290910" y="156336"/>
                </a:cubicBezTo>
                <a:close/>
                <a:moveTo>
                  <a:pt x="246542" y="43775"/>
                </a:moveTo>
                <a:cubicBezTo>
                  <a:pt x="306463" y="36243"/>
                  <a:pt x="368345" y="47900"/>
                  <a:pt x="422196" y="78723"/>
                </a:cubicBezTo>
                <a:lnTo>
                  <a:pt x="376794" y="124054"/>
                </a:lnTo>
                <a:cubicBezTo>
                  <a:pt x="294811" y="85305"/>
                  <a:pt x="193980" y="99581"/>
                  <a:pt x="126109" y="167345"/>
                </a:cubicBezTo>
                <a:cubicBezTo>
                  <a:pt x="39948" y="253371"/>
                  <a:pt x="39948" y="392793"/>
                  <a:pt x="126109" y="478820"/>
                </a:cubicBezTo>
                <a:cubicBezTo>
                  <a:pt x="212271" y="564846"/>
                  <a:pt x="351912" y="564846"/>
                  <a:pt x="438073" y="478820"/>
                </a:cubicBezTo>
                <a:cubicBezTo>
                  <a:pt x="505944" y="411055"/>
                  <a:pt x="520428" y="310382"/>
                  <a:pt x="481432" y="228527"/>
                </a:cubicBezTo>
                <a:lnTo>
                  <a:pt x="526741" y="183011"/>
                </a:lnTo>
                <a:cubicBezTo>
                  <a:pt x="588484" y="290544"/>
                  <a:pt x="573350" y="430244"/>
                  <a:pt x="481432" y="522111"/>
                </a:cubicBezTo>
                <a:cubicBezTo>
                  <a:pt x="371316" y="632054"/>
                  <a:pt x="192866" y="632054"/>
                  <a:pt x="82657" y="522111"/>
                </a:cubicBezTo>
                <a:cubicBezTo>
                  <a:pt x="-27552" y="412168"/>
                  <a:pt x="-27552" y="233997"/>
                  <a:pt x="82657" y="123961"/>
                </a:cubicBezTo>
                <a:cubicBezTo>
                  <a:pt x="128662" y="78028"/>
                  <a:pt x="186622" y="51307"/>
                  <a:pt x="246542" y="43775"/>
                </a:cubicBezTo>
                <a:close/>
                <a:moveTo>
                  <a:pt x="536061" y="0"/>
                </a:moveTo>
                <a:lnTo>
                  <a:pt x="544232" y="61368"/>
                </a:lnTo>
                <a:lnTo>
                  <a:pt x="605702" y="69526"/>
                </a:lnTo>
                <a:lnTo>
                  <a:pt x="524361" y="150732"/>
                </a:lnTo>
                <a:lnTo>
                  <a:pt x="498361" y="147302"/>
                </a:lnTo>
                <a:lnTo>
                  <a:pt x="337721" y="307767"/>
                </a:lnTo>
                <a:cubicBezTo>
                  <a:pt x="339021" y="312588"/>
                  <a:pt x="339764" y="317779"/>
                  <a:pt x="339764" y="323063"/>
                </a:cubicBezTo>
                <a:cubicBezTo>
                  <a:pt x="339764" y="354859"/>
                  <a:pt x="313950" y="380630"/>
                  <a:pt x="282101" y="380630"/>
                </a:cubicBezTo>
                <a:cubicBezTo>
                  <a:pt x="250251" y="380630"/>
                  <a:pt x="224437" y="354859"/>
                  <a:pt x="224437" y="323063"/>
                </a:cubicBezTo>
                <a:cubicBezTo>
                  <a:pt x="224437" y="291266"/>
                  <a:pt x="250251" y="265495"/>
                  <a:pt x="282101" y="265495"/>
                </a:cubicBezTo>
                <a:cubicBezTo>
                  <a:pt x="287393" y="265495"/>
                  <a:pt x="292500" y="266237"/>
                  <a:pt x="297422" y="267535"/>
                </a:cubicBezTo>
                <a:lnTo>
                  <a:pt x="458155" y="107162"/>
                </a:lnTo>
                <a:lnTo>
                  <a:pt x="454719" y="81206"/>
                </a:lnTo>
                <a:close/>
              </a:path>
            </a:pathLst>
          </a:custGeom>
          <a:solidFill>
            <a:srgbClr val="EB193E"/>
          </a:solidFill>
          <a:ln>
            <a:noFill/>
          </a:ln>
        </p:spPr>
      </p:sp>
      <p:sp>
        <p:nvSpPr>
          <p:cNvPr id="9" name="target_126420"/>
          <p:cNvSpPr>
            <a:spLocks noChangeAspect="1"/>
          </p:cNvSpPr>
          <p:nvPr/>
        </p:nvSpPr>
        <p:spPr bwMode="auto">
          <a:xfrm>
            <a:off x="3544876" y="3230353"/>
            <a:ext cx="304843" cy="304272"/>
          </a:xfrm>
          <a:custGeom>
            <a:avLst/>
            <a:gdLst>
              <a:gd name="connsiteX0" fmla="*/ 290910 w 605702"/>
              <a:gd name="connsiteY0" fmla="*/ 156336 h 604568"/>
              <a:gd name="connsiteX1" fmla="*/ 335849 w 605702"/>
              <a:gd name="connsiteY1" fmla="*/ 164992 h 604568"/>
              <a:gd name="connsiteX2" fmla="*/ 288310 w 605702"/>
              <a:gd name="connsiteY2" fmla="*/ 212456 h 604568"/>
              <a:gd name="connsiteX3" fmla="*/ 203632 w 605702"/>
              <a:gd name="connsiteY3" fmla="*/ 244717 h 604568"/>
              <a:gd name="connsiteX4" fmla="*/ 203632 w 605702"/>
              <a:gd name="connsiteY4" fmla="*/ 401388 h 604568"/>
              <a:gd name="connsiteX5" fmla="*/ 360547 w 605702"/>
              <a:gd name="connsiteY5" fmla="*/ 401388 h 604568"/>
              <a:gd name="connsiteX6" fmla="*/ 392859 w 605702"/>
              <a:gd name="connsiteY6" fmla="*/ 316749 h 604568"/>
              <a:gd name="connsiteX7" fmla="*/ 440397 w 605702"/>
              <a:gd name="connsiteY7" fmla="*/ 269284 h 604568"/>
              <a:gd name="connsiteX8" fmla="*/ 400287 w 605702"/>
              <a:gd name="connsiteY8" fmla="*/ 441065 h 604568"/>
              <a:gd name="connsiteX9" fmla="*/ 163892 w 605702"/>
              <a:gd name="connsiteY9" fmla="*/ 441065 h 604568"/>
              <a:gd name="connsiteX10" fmla="*/ 163892 w 605702"/>
              <a:gd name="connsiteY10" fmla="*/ 205040 h 604568"/>
              <a:gd name="connsiteX11" fmla="*/ 290910 w 605702"/>
              <a:gd name="connsiteY11" fmla="*/ 156336 h 604568"/>
              <a:gd name="connsiteX12" fmla="*/ 246542 w 605702"/>
              <a:gd name="connsiteY12" fmla="*/ 43775 h 604568"/>
              <a:gd name="connsiteX13" fmla="*/ 422196 w 605702"/>
              <a:gd name="connsiteY13" fmla="*/ 78723 h 604568"/>
              <a:gd name="connsiteX14" fmla="*/ 376794 w 605702"/>
              <a:gd name="connsiteY14" fmla="*/ 124054 h 604568"/>
              <a:gd name="connsiteX15" fmla="*/ 126109 w 605702"/>
              <a:gd name="connsiteY15" fmla="*/ 167345 h 604568"/>
              <a:gd name="connsiteX16" fmla="*/ 126109 w 605702"/>
              <a:gd name="connsiteY16" fmla="*/ 478820 h 604568"/>
              <a:gd name="connsiteX17" fmla="*/ 438073 w 605702"/>
              <a:gd name="connsiteY17" fmla="*/ 478820 h 604568"/>
              <a:gd name="connsiteX18" fmla="*/ 481432 w 605702"/>
              <a:gd name="connsiteY18" fmla="*/ 228527 h 604568"/>
              <a:gd name="connsiteX19" fmla="*/ 526741 w 605702"/>
              <a:gd name="connsiteY19" fmla="*/ 183011 h 604568"/>
              <a:gd name="connsiteX20" fmla="*/ 481432 w 605702"/>
              <a:gd name="connsiteY20" fmla="*/ 522111 h 604568"/>
              <a:gd name="connsiteX21" fmla="*/ 82657 w 605702"/>
              <a:gd name="connsiteY21" fmla="*/ 522111 h 604568"/>
              <a:gd name="connsiteX22" fmla="*/ 82657 w 605702"/>
              <a:gd name="connsiteY22" fmla="*/ 123961 h 604568"/>
              <a:gd name="connsiteX23" fmla="*/ 246542 w 605702"/>
              <a:gd name="connsiteY23" fmla="*/ 43775 h 604568"/>
              <a:gd name="connsiteX24" fmla="*/ 536061 w 605702"/>
              <a:gd name="connsiteY24" fmla="*/ 0 h 604568"/>
              <a:gd name="connsiteX25" fmla="*/ 544232 w 605702"/>
              <a:gd name="connsiteY25" fmla="*/ 61368 h 604568"/>
              <a:gd name="connsiteX26" fmla="*/ 605702 w 605702"/>
              <a:gd name="connsiteY26" fmla="*/ 69526 h 604568"/>
              <a:gd name="connsiteX27" fmla="*/ 524361 w 605702"/>
              <a:gd name="connsiteY27" fmla="*/ 150732 h 604568"/>
              <a:gd name="connsiteX28" fmla="*/ 498361 w 605702"/>
              <a:gd name="connsiteY28" fmla="*/ 147302 h 604568"/>
              <a:gd name="connsiteX29" fmla="*/ 337721 w 605702"/>
              <a:gd name="connsiteY29" fmla="*/ 307767 h 604568"/>
              <a:gd name="connsiteX30" fmla="*/ 339764 w 605702"/>
              <a:gd name="connsiteY30" fmla="*/ 323063 h 604568"/>
              <a:gd name="connsiteX31" fmla="*/ 282101 w 605702"/>
              <a:gd name="connsiteY31" fmla="*/ 380630 h 604568"/>
              <a:gd name="connsiteX32" fmla="*/ 224437 w 605702"/>
              <a:gd name="connsiteY32" fmla="*/ 323063 h 604568"/>
              <a:gd name="connsiteX33" fmla="*/ 282101 w 605702"/>
              <a:gd name="connsiteY33" fmla="*/ 265495 h 604568"/>
              <a:gd name="connsiteX34" fmla="*/ 297422 w 605702"/>
              <a:gd name="connsiteY34" fmla="*/ 267535 h 604568"/>
              <a:gd name="connsiteX35" fmla="*/ 458155 w 605702"/>
              <a:gd name="connsiteY35" fmla="*/ 107162 h 604568"/>
              <a:gd name="connsiteX36" fmla="*/ 454719 w 605702"/>
              <a:gd name="connsiteY36" fmla="*/ 81206 h 6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5702" h="604568">
                <a:moveTo>
                  <a:pt x="290910" y="156336"/>
                </a:moveTo>
                <a:cubicBezTo>
                  <a:pt x="306137" y="157147"/>
                  <a:pt x="321272" y="160032"/>
                  <a:pt x="335849" y="164992"/>
                </a:cubicBezTo>
                <a:lnTo>
                  <a:pt x="288310" y="212456"/>
                </a:lnTo>
                <a:cubicBezTo>
                  <a:pt x="257856" y="210695"/>
                  <a:pt x="226844" y="221449"/>
                  <a:pt x="203632" y="244717"/>
                </a:cubicBezTo>
                <a:cubicBezTo>
                  <a:pt x="160271" y="287918"/>
                  <a:pt x="160271" y="358187"/>
                  <a:pt x="203632" y="401388"/>
                </a:cubicBezTo>
                <a:cubicBezTo>
                  <a:pt x="246900" y="444680"/>
                  <a:pt x="317279" y="444680"/>
                  <a:pt x="360547" y="401388"/>
                </a:cubicBezTo>
                <a:cubicBezTo>
                  <a:pt x="383852" y="378211"/>
                  <a:pt x="394623" y="347156"/>
                  <a:pt x="392859" y="316749"/>
                </a:cubicBezTo>
                <a:lnTo>
                  <a:pt x="440397" y="269284"/>
                </a:lnTo>
                <a:cubicBezTo>
                  <a:pt x="460267" y="327595"/>
                  <a:pt x="446897" y="394620"/>
                  <a:pt x="400287" y="441065"/>
                </a:cubicBezTo>
                <a:cubicBezTo>
                  <a:pt x="335106" y="506236"/>
                  <a:pt x="229073" y="506236"/>
                  <a:pt x="163892" y="441065"/>
                </a:cubicBezTo>
                <a:cubicBezTo>
                  <a:pt x="98619" y="375987"/>
                  <a:pt x="98619" y="270118"/>
                  <a:pt x="163892" y="205040"/>
                </a:cubicBezTo>
                <a:cubicBezTo>
                  <a:pt x="198711" y="170137"/>
                  <a:pt x="245228" y="153902"/>
                  <a:pt x="290910" y="156336"/>
                </a:cubicBezTo>
                <a:close/>
                <a:moveTo>
                  <a:pt x="246542" y="43775"/>
                </a:moveTo>
                <a:cubicBezTo>
                  <a:pt x="306463" y="36243"/>
                  <a:pt x="368345" y="47900"/>
                  <a:pt x="422196" y="78723"/>
                </a:cubicBezTo>
                <a:lnTo>
                  <a:pt x="376794" y="124054"/>
                </a:lnTo>
                <a:cubicBezTo>
                  <a:pt x="294811" y="85305"/>
                  <a:pt x="193980" y="99581"/>
                  <a:pt x="126109" y="167345"/>
                </a:cubicBezTo>
                <a:cubicBezTo>
                  <a:pt x="39948" y="253371"/>
                  <a:pt x="39948" y="392793"/>
                  <a:pt x="126109" y="478820"/>
                </a:cubicBezTo>
                <a:cubicBezTo>
                  <a:pt x="212271" y="564846"/>
                  <a:pt x="351912" y="564846"/>
                  <a:pt x="438073" y="478820"/>
                </a:cubicBezTo>
                <a:cubicBezTo>
                  <a:pt x="505944" y="411055"/>
                  <a:pt x="520428" y="310382"/>
                  <a:pt x="481432" y="228527"/>
                </a:cubicBezTo>
                <a:lnTo>
                  <a:pt x="526741" y="183011"/>
                </a:lnTo>
                <a:cubicBezTo>
                  <a:pt x="588484" y="290544"/>
                  <a:pt x="573350" y="430244"/>
                  <a:pt x="481432" y="522111"/>
                </a:cubicBezTo>
                <a:cubicBezTo>
                  <a:pt x="371316" y="632054"/>
                  <a:pt x="192866" y="632054"/>
                  <a:pt x="82657" y="522111"/>
                </a:cubicBezTo>
                <a:cubicBezTo>
                  <a:pt x="-27552" y="412168"/>
                  <a:pt x="-27552" y="233997"/>
                  <a:pt x="82657" y="123961"/>
                </a:cubicBezTo>
                <a:cubicBezTo>
                  <a:pt x="128662" y="78028"/>
                  <a:pt x="186622" y="51307"/>
                  <a:pt x="246542" y="43775"/>
                </a:cubicBezTo>
                <a:close/>
                <a:moveTo>
                  <a:pt x="536061" y="0"/>
                </a:moveTo>
                <a:lnTo>
                  <a:pt x="544232" y="61368"/>
                </a:lnTo>
                <a:lnTo>
                  <a:pt x="605702" y="69526"/>
                </a:lnTo>
                <a:lnTo>
                  <a:pt x="524361" y="150732"/>
                </a:lnTo>
                <a:lnTo>
                  <a:pt x="498361" y="147302"/>
                </a:lnTo>
                <a:lnTo>
                  <a:pt x="337721" y="307767"/>
                </a:lnTo>
                <a:cubicBezTo>
                  <a:pt x="339021" y="312588"/>
                  <a:pt x="339764" y="317779"/>
                  <a:pt x="339764" y="323063"/>
                </a:cubicBezTo>
                <a:cubicBezTo>
                  <a:pt x="339764" y="354859"/>
                  <a:pt x="313950" y="380630"/>
                  <a:pt x="282101" y="380630"/>
                </a:cubicBezTo>
                <a:cubicBezTo>
                  <a:pt x="250251" y="380630"/>
                  <a:pt x="224437" y="354859"/>
                  <a:pt x="224437" y="323063"/>
                </a:cubicBezTo>
                <a:cubicBezTo>
                  <a:pt x="224437" y="291266"/>
                  <a:pt x="250251" y="265495"/>
                  <a:pt x="282101" y="265495"/>
                </a:cubicBezTo>
                <a:cubicBezTo>
                  <a:pt x="287393" y="265495"/>
                  <a:pt x="292500" y="266237"/>
                  <a:pt x="297422" y="267535"/>
                </a:cubicBezTo>
                <a:lnTo>
                  <a:pt x="458155" y="107162"/>
                </a:lnTo>
                <a:lnTo>
                  <a:pt x="454719" y="81206"/>
                </a:lnTo>
                <a:close/>
              </a:path>
            </a:pathLst>
          </a:custGeom>
          <a:solidFill>
            <a:srgbClr val="EB193E"/>
          </a:solidFill>
          <a:ln>
            <a:noFill/>
          </a:ln>
        </p:spPr>
      </p:sp>
      <p:sp>
        <p:nvSpPr>
          <p:cNvPr id="10" name="target_126420"/>
          <p:cNvSpPr>
            <a:spLocks noChangeAspect="1"/>
          </p:cNvSpPr>
          <p:nvPr/>
        </p:nvSpPr>
        <p:spPr bwMode="auto">
          <a:xfrm>
            <a:off x="3544875" y="3696225"/>
            <a:ext cx="304843" cy="304272"/>
          </a:xfrm>
          <a:custGeom>
            <a:avLst/>
            <a:gdLst>
              <a:gd name="connsiteX0" fmla="*/ 290910 w 605702"/>
              <a:gd name="connsiteY0" fmla="*/ 156336 h 604568"/>
              <a:gd name="connsiteX1" fmla="*/ 335849 w 605702"/>
              <a:gd name="connsiteY1" fmla="*/ 164992 h 604568"/>
              <a:gd name="connsiteX2" fmla="*/ 288310 w 605702"/>
              <a:gd name="connsiteY2" fmla="*/ 212456 h 604568"/>
              <a:gd name="connsiteX3" fmla="*/ 203632 w 605702"/>
              <a:gd name="connsiteY3" fmla="*/ 244717 h 604568"/>
              <a:gd name="connsiteX4" fmla="*/ 203632 w 605702"/>
              <a:gd name="connsiteY4" fmla="*/ 401388 h 604568"/>
              <a:gd name="connsiteX5" fmla="*/ 360547 w 605702"/>
              <a:gd name="connsiteY5" fmla="*/ 401388 h 604568"/>
              <a:gd name="connsiteX6" fmla="*/ 392859 w 605702"/>
              <a:gd name="connsiteY6" fmla="*/ 316749 h 604568"/>
              <a:gd name="connsiteX7" fmla="*/ 440397 w 605702"/>
              <a:gd name="connsiteY7" fmla="*/ 269284 h 604568"/>
              <a:gd name="connsiteX8" fmla="*/ 400287 w 605702"/>
              <a:gd name="connsiteY8" fmla="*/ 441065 h 604568"/>
              <a:gd name="connsiteX9" fmla="*/ 163892 w 605702"/>
              <a:gd name="connsiteY9" fmla="*/ 441065 h 604568"/>
              <a:gd name="connsiteX10" fmla="*/ 163892 w 605702"/>
              <a:gd name="connsiteY10" fmla="*/ 205040 h 604568"/>
              <a:gd name="connsiteX11" fmla="*/ 290910 w 605702"/>
              <a:gd name="connsiteY11" fmla="*/ 156336 h 604568"/>
              <a:gd name="connsiteX12" fmla="*/ 246542 w 605702"/>
              <a:gd name="connsiteY12" fmla="*/ 43775 h 604568"/>
              <a:gd name="connsiteX13" fmla="*/ 422196 w 605702"/>
              <a:gd name="connsiteY13" fmla="*/ 78723 h 604568"/>
              <a:gd name="connsiteX14" fmla="*/ 376794 w 605702"/>
              <a:gd name="connsiteY14" fmla="*/ 124054 h 604568"/>
              <a:gd name="connsiteX15" fmla="*/ 126109 w 605702"/>
              <a:gd name="connsiteY15" fmla="*/ 167345 h 604568"/>
              <a:gd name="connsiteX16" fmla="*/ 126109 w 605702"/>
              <a:gd name="connsiteY16" fmla="*/ 478820 h 604568"/>
              <a:gd name="connsiteX17" fmla="*/ 438073 w 605702"/>
              <a:gd name="connsiteY17" fmla="*/ 478820 h 604568"/>
              <a:gd name="connsiteX18" fmla="*/ 481432 w 605702"/>
              <a:gd name="connsiteY18" fmla="*/ 228527 h 604568"/>
              <a:gd name="connsiteX19" fmla="*/ 526741 w 605702"/>
              <a:gd name="connsiteY19" fmla="*/ 183011 h 604568"/>
              <a:gd name="connsiteX20" fmla="*/ 481432 w 605702"/>
              <a:gd name="connsiteY20" fmla="*/ 522111 h 604568"/>
              <a:gd name="connsiteX21" fmla="*/ 82657 w 605702"/>
              <a:gd name="connsiteY21" fmla="*/ 522111 h 604568"/>
              <a:gd name="connsiteX22" fmla="*/ 82657 w 605702"/>
              <a:gd name="connsiteY22" fmla="*/ 123961 h 604568"/>
              <a:gd name="connsiteX23" fmla="*/ 246542 w 605702"/>
              <a:gd name="connsiteY23" fmla="*/ 43775 h 604568"/>
              <a:gd name="connsiteX24" fmla="*/ 536061 w 605702"/>
              <a:gd name="connsiteY24" fmla="*/ 0 h 604568"/>
              <a:gd name="connsiteX25" fmla="*/ 544232 w 605702"/>
              <a:gd name="connsiteY25" fmla="*/ 61368 h 604568"/>
              <a:gd name="connsiteX26" fmla="*/ 605702 w 605702"/>
              <a:gd name="connsiteY26" fmla="*/ 69526 h 604568"/>
              <a:gd name="connsiteX27" fmla="*/ 524361 w 605702"/>
              <a:gd name="connsiteY27" fmla="*/ 150732 h 604568"/>
              <a:gd name="connsiteX28" fmla="*/ 498361 w 605702"/>
              <a:gd name="connsiteY28" fmla="*/ 147302 h 604568"/>
              <a:gd name="connsiteX29" fmla="*/ 337721 w 605702"/>
              <a:gd name="connsiteY29" fmla="*/ 307767 h 604568"/>
              <a:gd name="connsiteX30" fmla="*/ 339764 w 605702"/>
              <a:gd name="connsiteY30" fmla="*/ 323063 h 604568"/>
              <a:gd name="connsiteX31" fmla="*/ 282101 w 605702"/>
              <a:gd name="connsiteY31" fmla="*/ 380630 h 604568"/>
              <a:gd name="connsiteX32" fmla="*/ 224437 w 605702"/>
              <a:gd name="connsiteY32" fmla="*/ 323063 h 604568"/>
              <a:gd name="connsiteX33" fmla="*/ 282101 w 605702"/>
              <a:gd name="connsiteY33" fmla="*/ 265495 h 604568"/>
              <a:gd name="connsiteX34" fmla="*/ 297422 w 605702"/>
              <a:gd name="connsiteY34" fmla="*/ 267535 h 604568"/>
              <a:gd name="connsiteX35" fmla="*/ 458155 w 605702"/>
              <a:gd name="connsiteY35" fmla="*/ 107162 h 604568"/>
              <a:gd name="connsiteX36" fmla="*/ 454719 w 605702"/>
              <a:gd name="connsiteY36" fmla="*/ 81206 h 6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5702" h="604568">
                <a:moveTo>
                  <a:pt x="290910" y="156336"/>
                </a:moveTo>
                <a:cubicBezTo>
                  <a:pt x="306137" y="157147"/>
                  <a:pt x="321272" y="160032"/>
                  <a:pt x="335849" y="164992"/>
                </a:cubicBezTo>
                <a:lnTo>
                  <a:pt x="288310" y="212456"/>
                </a:lnTo>
                <a:cubicBezTo>
                  <a:pt x="257856" y="210695"/>
                  <a:pt x="226844" y="221449"/>
                  <a:pt x="203632" y="244717"/>
                </a:cubicBezTo>
                <a:cubicBezTo>
                  <a:pt x="160271" y="287918"/>
                  <a:pt x="160271" y="358187"/>
                  <a:pt x="203632" y="401388"/>
                </a:cubicBezTo>
                <a:cubicBezTo>
                  <a:pt x="246900" y="444680"/>
                  <a:pt x="317279" y="444680"/>
                  <a:pt x="360547" y="401388"/>
                </a:cubicBezTo>
                <a:cubicBezTo>
                  <a:pt x="383852" y="378211"/>
                  <a:pt x="394623" y="347156"/>
                  <a:pt x="392859" y="316749"/>
                </a:cubicBezTo>
                <a:lnTo>
                  <a:pt x="440397" y="269284"/>
                </a:lnTo>
                <a:cubicBezTo>
                  <a:pt x="460267" y="327595"/>
                  <a:pt x="446897" y="394620"/>
                  <a:pt x="400287" y="441065"/>
                </a:cubicBezTo>
                <a:cubicBezTo>
                  <a:pt x="335106" y="506236"/>
                  <a:pt x="229073" y="506236"/>
                  <a:pt x="163892" y="441065"/>
                </a:cubicBezTo>
                <a:cubicBezTo>
                  <a:pt x="98619" y="375987"/>
                  <a:pt x="98619" y="270118"/>
                  <a:pt x="163892" y="205040"/>
                </a:cubicBezTo>
                <a:cubicBezTo>
                  <a:pt x="198711" y="170137"/>
                  <a:pt x="245228" y="153902"/>
                  <a:pt x="290910" y="156336"/>
                </a:cubicBezTo>
                <a:close/>
                <a:moveTo>
                  <a:pt x="246542" y="43775"/>
                </a:moveTo>
                <a:cubicBezTo>
                  <a:pt x="306463" y="36243"/>
                  <a:pt x="368345" y="47900"/>
                  <a:pt x="422196" y="78723"/>
                </a:cubicBezTo>
                <a:lnTo>
                  <a:pt x="376794" y="124054"/>
                </a:lnTo>
                <a:cubicBezTo>
                  <a:pt x="294811" y="85305"/>
                  <a:pt x="193980" y="99581"/>
                  <a:pt x="126109" y="167345"/>
                </a:cubicBezTo>
                <a:cubicBezTo>
                  <a:pt x="39948" y="253371"/>
                  <a:pt x="39948" y="392793"/>
                  <a:pt x="126109" y="478820"/>
                </a:cubicBezTo>
                <a:cubicBezTo>
                  <a:pt x="212271" y="564846"/>
                  <a:pt x="351912" y="564846"/>
                  <a:pt x="438073" y="478820"/>
                </a:cubicBezTo>
                <a:cubicBezTo>
                  <a:pt x="505944" y="411055"/>
                  <a:pt x="520428" y="310382"/>
                  <a:pt x="481432" y="228527"/>
                </a:cubicBezTo>
                <a:lnTo>
                  <a:pt x="526741" y="183011"/>
                </a:lnTo>
                <a:cubicBezTo>
                  <a:pt x="588484" y="290544"/>
                  <a:pt x="573350" y="430244"/>
                  <a:pt x="481432" y="522111"/>
                </a:cubicBezTo>
                <a:cubicBezTo>
                  <a:pt x="371316" y="632054"/>
                  <a:pt x="192866" y="632054"/>
                  <a:pt x="82657" y="522111"/>
                </a:cubicBezTo>
                <a:cubicBezTo>
                  <a:pt x="-27552" y="412168"/>
                  <a:pt x="-27552" y="233997"/>
                  <a:pt x="82657" y="123961"/>
                </a:cubicBezTo>
                <a:cubicBezTo>
                  <a:pt x="128662" y="78028"/>
                  <a:pt x="186622" y="51307"/>
                  <a:pt x="246542" y="43775"/>
                </a:cubicBezTo>
                <a:close/>
                <a:moveTo>
                  <a:pt x="536061" y="0"/>
                </a:moveTo>
                <a:lnTo>
                  <a:pt x="544232" y="61368"/>
                </a:lnTo>
                <a:lnTo>
                  <a:pt x="605702" y="69526"/>
                </a:lnTo>
                <a:lnTo>
                  <a:pt x="524361" y="150732"/>
                </a:lnTo>
                <a:lnTo>
                  <a:pt x="498361" y="147302"/>
                </a:lnTo>
                <a:lnTo>
                  <a:pt x="337721" y="307767"/>
                </a:lnTo>
                <a:cubicBezTo>
                  <a:pt x="339021" y="312588"/>
                  <a:pt x="339764" y="317779"/>
                  <a:pt x="339764" y="323063"/>
                </a:cubicBezTo>
                <a:cubicBezTo>
                  <a:pt x="339764" y="354859"/>
                  <a:pt x="313950" y="380630"/>
                  <a:pt x="282101" y="380630"/>
                </a:cubicBezTo>
                <a:cubicBezTo>
                  <a:pt x="250251" y="380630"/>
                  <a:pt x="224437" y="354859"/>
                  <a:pt x="224437" y="323063"/>
                </a:cubicBezTo>
                <a:cubicBezTo>
                  <a:pt x="224437" y="291266"/>
                  <a:pt x="250251" y="265495"/>
                  <a:pt x="282101" y="265495"/>
                </a:cubicBezTo>
                <a:cubicBezTo>
                  <a:pt x="287393" y="265495"/>
                  <a:pt x="292500" y="266237"/>
                  <a:pt x="297422" y="267535"/>
                </a:cubicBezTo>
                <a:lnTo>
                  <a:pt x="458155" y="107162"/>
                </a:lnTo>
                <a:lnTo>
                  <a:pt x="454719" y="81206"/>
                </a:lnTo>
                <a:close/>
              </a:path>
            </a:pathLst>
          </a:custGeom>
          <a:solidFill>
            <a:srgbClr val="EB193E"/>
          </a:solidFill>
          <a:ln>
            <a:noFill/>
          </a:ln>
        </p:spPr>
      </p:sp>
      <p:sp>
        <p:nvSpPr>
          <p:cNvPr id="11" name="矩形 10"/>
          <p:cNvSpPr/>
          <p:nvPr/>
        </p:nvSpPr>
        <p:spPr>
          <a:xfrm flipH="1">
            <a:off x="4068514" y="2709472"/>
            <a:ext cx="1224136" cy="408918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4068514" y="3176687"/>
            <a:ext cx="1224136" cy="408918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持续部署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 flipH="1">
            <a:off x="4068514" y="3643902"/>
            <a:ext cx="1224136" cy="441960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应用监控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5"/>
    </mc:Choice>
    <mc:Fallback>
      <p:transition spd="slow" advTm="455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316261" y="29862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持续集成：搭建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环境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56146" y="556195"/>
            <a:ext cx="30001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CI: Build Jenkins Environment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788" y="2069993"/>
            <a:ext cx="4360620" cy="1515474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520638" y="1064970"/>
            <a:ext cx="3970609" cy="810789"/>
            <a:chOff x="599517" y="1423805"/>
            <a:chExt cx="5091413" cy="1094113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517" y="1423805"/>
              <a:ext cx="3063505" cy="670618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570" y="2091161"/>
              <a:ext cx="5075360" cy="426757"/>
            </a:xfrm>
            <a:prstGeom prst="rect">
              <a:avLst/>
            </a:prstGeom>
          </p:spPr>
        </p:pic>
      </p:grpSp>
      <p:sp>
        <p:nvSpPr>
          <p:cNvPr id="38" name="矩形 37"/>
          <p:cNvSpPr/>
          <p:nvPr/>
        </p:nvSpPr>
        <p:spPr>
          <a:xfrm flipH="1">
            <a:off x="4663097" y="1560237"/>
            <a:ext cx="4212532" cy="732083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方法一：将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作为一个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Windows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服务，用命令行运行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war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包启动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，并为其分配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https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端口。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 flipH="1">
            <a:off x="4689796" y="2372313"/>
            <a:ext cx="3998786" cy="1088390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方法二：基于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Web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容器（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Tomcat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）安装，将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jenkins.war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复制到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%TOMCAT_HOME%\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webapps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目录下，启动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Tomcat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，本次搭建采用此方法。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 flipH="1">
            <a:off x="4860602" y="1043038"/>
            <a:ext cx="4266242" cy="408918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从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官网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https://jenkins.io/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下载最新的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war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包。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506671" y="3665460"/>
            <a:ext cx="5987781" cy="1021144"/>
            <a:chOff x="1969165" y="3720548"/>
            <a:chExt cx="5987781" cy="1021144"/>
          </a:xfrm>
        </p:grpSpPr>
        <p:sp>
          <p:nvSpPr>
            <p:cNvPr id="28" name="矩形 27"/>
            <p:cNvSpPr/>
            <p:nvPr/>
          </p:nvSpPr>
          <p:spPr>
            <a:xfrm>
              <a:off x="1969165" y="4237636"/>
              <a:ext cx="1262773" cy="504056"/>
            </a:xfrm>
            <a:prstGeom prst="rect">
              <a:avLst/>
            </a:prstGeom>
            <a:solidFill>
              <a:srgbClr val="EB193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JDK 8</a:t>
              </a:r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1969165" y="3720548"/>
              <a:ext cx="5145937" cy="504056"/>
            </a:xfrm>
            <a:prstGeom prst="rect">
              <a:avLst/>
            </a:prstGeom>
            <a:solidFill>
              <a:srgbClr val="EB193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Jenkins 2.107.3</a:t>
              </a:r>
              <a:endParaRPr lang="zh-CN" altLang="en-US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3274224" y="4237636"/>
              <a:ext cx="1373286" cy="504056"/>
            </a:xfrm>
            <a:prstGeom prst="rect">
              <a:avLst/>
            </a:prstGeom>
            <a:solidFill>
              <a:srgbClr val="EB193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Maven 3.5.3</a:t>
              </a:r>
              <a:endParaRPr lang="zh-CN" altLang="en-US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4689796" y="4237636"/>
              <a:ext cx="1484067" cy="504056"/>
            </a:xfrm>
            <a:prstGeom prst="rect">
              <a:avLst/>
            </a:prstGeom>
            <a:solidFill>
              <a:srgbClr val="EB193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Tomcat 9.0.5</a:t>
              </a:r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216149" y="4237636"/>
              <a:ext cx="898953" cy="504056"/>
            </a:xfrm>
            <a:prstGeom prst="rect">
              <a:avLst/>
            </a:prstGeom>
            <a:solidFill>
              <a:srgbClr val="EB193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GitHub</a:t>
              </a:r>
              <a:endParaRPr lang="zh-CN" altLang="en-US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7157388" y="3720548"/>
              <a:ext cx="799558" cy="1021144"/>
            </a:xfrm>
            <a:prstGeom prst="rect">
              <a:avLst/>
            </a:prstGeom>
            <a:solidFill>
              <a:srgbClr val="EA1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Druid</a:t>
              </a:r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90"/>
    </mc:Choice>
    <mc:Fallback>
      <p:transition spd="slow" advTm="699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1316261" y="298621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持续集成：利用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新建任务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40108" y="556195"/>
            <a:ext cx="28792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CI: Build new task via Jenkins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840108" y="949238"/>
            <a:ext cx="3590334" cy="3731158"/>
            <a:chOff x="349498" y="877222"/>
            <a:chExt cx="3964849" cy="3877728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9498" y="938228"/>
              <a:ext cx="3964849" cy="3816722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9" name="Oval 5"/>
            <p:cNvSpPr>
              <a:spLocks noChangeArrowheads="1"/>
            </p:cNvSpPr>
            <p:nvPr/>
          </p:nvSpPr>
          <p:spPr bwMode="auto">
            <a:xfrm>
              <a:off x="3907699" y="877222"/>
              <a:ext cx="406648" cy="403384"/>
            </a:xfrm>
            <a:prstGeom prst="ellipse">
              <a:avLst/>
            </a:prstGeom>
            <a:solidFill>
              <a:srgbClr val="EB193E"/>
            </a:solidFill>
            <a:ln w="9525" algn="ctr">
              <a:solidFill>
                <a:srgbClr val="EB193E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1</a:t>
              </a:r>
              <a:endPara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华文细黑" panose="02010600040101010101" pitchFamily="2" charset="-122"/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 flipH="1">
            <a:off x="4644578" y="2088108"/>
            <a:ext cx="4108233" cy="1055312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</a:t>
            </a:r>
            <a:r>
              <a:rPr lang="zh-CN" altLang="en-US" sz="1400" dirty="0">
                <a:solidFill>
                  <a:srgbClr val="EB193E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步骤一：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中安装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Maven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插件，并新建一个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Maven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项目。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会利用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pom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文件，从而大大减轻构建配置。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1"/>
    </mc:Choice>
    <mc:Fallback>
      <p:transition spd="slow" advTm="152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1316261" y="298621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持续集成：利用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新建任务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28154" y="556195"/>
            <a:ext cx="28912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CI: Build new task via Jenkins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820019" y="1097224"/>
            <a:ext cx="3463141" cy="2042568"/>
            <a:chOff x="5413117" y="1723623"/>
            <a:chExt cx="3463141" cy="2042568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413117" y="1790714"/>
              <a:ext cx="3462512" cy="197547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51" name="Oval 5"/>
            <p:cNvSpPr>
              <a:spLocks noChangeArrowheads="1"/>
            </p:cNvSpPr>
            <p:nvPr/>
          </p:nvSpPr>
          <p:spPr bwMode="auto">
            <a:xfrm>
              <a:off x="8469610" y="1723623"/>
              <a:ext cx="406648" cy="403384"/>
            </a:xfrm>
            <a:prstGeom prst="ellipse">
              <a:avLst/>
            </a:prstGeom>
            <a:solidFill>
              <a:srgbClr val="EB193E"/>
            </a:solidFill>
            <a:ln w="9525" algn="ctr">
              <a:solidFill>
                <a:srgbClr val="EB193E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3</a:t>
              </a:r>
              <a:endPara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华文细黑" panose="0201060004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37985" y="910159"/>
            <a:ext cx="3395863" cy="2913955"/>
            <a:chOff x="2556346" y="1224858"/>
            <a:chExt cx="3642287" cy="306887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6346" y="1263173"/>
              <a:ext cx="3639852" cy="3030561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6" name="Oval 5"/>
            <p:cNvSpPr>
              <a:spLocks noChangeArrowheads="1"/>
            </p:cNvSpPr>
            <p:nvPr/>
          </p:nvSpPr>
          <p:spPr bwMode="auto">
            <a:xfrm>
              <a:off x="5791985" y="1224858"/>
              <a:ext cx="406648" cy="403384"/>
            </a:xfrm>
            <a:prstGeom prst="ellipse">
              <a:avLst/>
            </a:prstGeom>
            <a:solidFill>
              <a:srgbClr val="EB193E"/>
            </a:solidFill>
            <a:ln w="9525" algn="ctr">
              <a:solidFill>
                <a:srgbClr val="EB193E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2</a:t>
              </a:r>
              <a:endPara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华文细黑" panose="02010600040101010101" pitchFamily="2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 flipH="1">
            <a:off x="457266" y="3731718"/>
            <a:ext cx="4108233" cy="1055248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</a:t>
            </a:r>
            <a:r>
              <a:rPr lang="zh-CN" altLang="en-US" sz="1400" dirty="0">
                <a:solidFill>
                  <a:srgbClr val="EB193E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步骤二：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在配置页中，源码管理选择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Git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，填入地址。默认使用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master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分支。如果需要口令，在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Credentials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中添加用户名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口令，或者使用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SSH Key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 flipH="1">
            <a:off x="4644578" y="3139792"/>
            <a:ext cx="4108233" cy="1055248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</a:t>
            </a:r>
            <a:r>
              <a:rPr lang="zh-CN" altLang="en-US" sz="1400" dirty="0">
                <a:solidFill>
                  <a:srgbClr val="EB193E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步骤三：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配置构建触发器，定时检查版本库，发现有新的提交就触发构建。这种方式对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git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SVN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等所有版本管理系统都是通用的。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1"/>
    </mc:Choice>
    <mc:Fallback>
      <p:transition spd="slow" advTm="152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16261" y="298621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持续集成：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任务构建结果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16186" y="556195"/>
            <a:ext cx="22489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CI: Result of Jenkins task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1846" y="1469807"/>
            <a:ext cx="1821277" cy="995287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5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endParaRPr lang="zh-CN" altLang="en-US" sz="5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51" name="Oval 5"/>
          <p:cNvSpPr>
            <a:spLocks noChangeArrowheads="1"/>
          </p:cNvSpPr>
          <p:nvPr/>
        </p:nvSpPr>
        <p:spPr bwMode="auto">
          <a:xfrm>
            <a:off x="365097" y="1196284"/>
            <a:ext cx="406648" cy="403384"/>
          </a:xfrm>
          <a:prstGeom prst="ellipse">
            <a:avLst/>
          </a:prstGeom>
          <a:solidFill>
            <a:srgbClr val="EB193E"/>
          </a:solidFill>
          <a:ln w="9525" algn="ctr">
            <a:solidFill>
              <a:srgbClr val="EB193E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4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 flipH="1">
            <a:off x="5958840" y="1283335"/>
            <a:ext cx="2915920" cy="3027680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</a:t>
            </a:r>
            <a:r>
              <a:rPr lang="zh-CN" altLang="en-US" sz="1400" dirty="0">
                <a:solidFill>
                  <a:srgbClr val="EB193E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步骤四：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配置构建选项，本项目直接使用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maven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的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pom.xml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进行构建，需要配置好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pom.xml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文件路径以及配置参数，这里的参数是跳过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test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选项。我们在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pom.xml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里的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build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标签添加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&lt;defaultGoal&gt;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标签，值为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package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，这样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build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结束后才会生成可运行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jar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文件，或者直接在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Goals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选项中填写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package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也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可以。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927735" y="929005"/>
          <a:ext cx="4960620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" r:id="rId1" imgW="4956810" imgH="1840230" progId="Paint.Picture">
                  <p:embed/>
                </p:oleObj>
              </mc:Choice>
              <mc:Fallback>
                <p:oleObj name="" r:id="rId1" imgW="4956810" imgH="184023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27735" y="929005"/>
                        <a:ext cx="4960620" cy="184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1285875" y="2931160"/>
          <a:ext cx="4102735" cy="191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" r:id="rId3" imgW="4099560" imgH="1908810" progId="Paint.Picture">
                  <p:embed/>
                </p:oleObj>
              </mc:Choice>
              <mc:Fallback>
                <p:oleObj name="" r:id="rId3" imgW="4099560" imgH="190881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85875" y="2931160"/>
                        <a:ext cx="4102735" cy="191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1"/>
    </mc:Choice>
    <mc:Fallback>
      <p:transition spd="slow" advTm="2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16261" y="298621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持续集成：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任务构建结果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16186" y="556195"/>
            <a:ext cx="22489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CI: Result of Jenkins task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1846" y="1469807"/>
            <a:ext cx="1821277" cy="995287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5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endParaRPr lang="zh-CN" altLang="en-US" sz="5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51" name="Oval 5"/>
          <p:cNvSpPr>
            <a:spLocks noChangeArrowheads="1"/>
          </p:cNvSpPr>
          <p:nvPr/>
        </p:nvSpPr>
        <p:spPr bwMode="auto">
          <a:xfrm>
            <a:off x="324098" y="1268115"/>
            <a:ext cx="406648" cy="403384"/>
          </a:xfrm>
          <a:prstGeom prst="ellipse">
            <a:avLst/>
          </a:prstGeom>
          <a:solidFill>
            <a:srgbClr val="EB193E"/>
          </a:solidFill>
          <a:ln w="9525" algn="ctr">
            <a:solidFill>
              <a:srgbClr val="EB193E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5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1644015" y="864235"/>
          <a:ext cx="6116320" cy="4058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6976110" imgH="4895850" progId="Paint.Picture">
                  <p:embed/>
                </p:oleObj>
              </mc:Choice>
              <mc:Fallback>
                <p:oleObj name="" r:id="rId1" imgW="6976110" imgH="48958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44015" y="864235"/>
                        <a:ext cx="6116320" cy="4058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 flipH="1">
            <a:off x="381000" y="2913380"/>
            <a:ext cx="3068955" cy="1411605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</a:t>
            </a:r>
            <a:r>
              <a:rPr lang="zh-CN" altLang="en-US" sz="1400" dirty="0">
                <a:solidFill>
                  <a:srgbClr val="EB193E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步骤五：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github配置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webhook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，每当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master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分支发生变动，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merge pull request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或有新的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commit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，就会将信息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push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到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平台上，并自动构建。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1"/>
    </mc:Choice>
    <mc:Fallback>
      <p:transition spd="slow" advTm="2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16261" y="298621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持续集成：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任务构建结果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16186" y="556195"/>
            <a:ext cx="22489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CI: Result of Jenkins task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1846" y="1469807"/>
            <a:ext cx="1821277" cy="995287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5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endParaRPr lang="zh-CN" altLang="en-US" sz="5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61234" y="2681334"/>
            <a:ext cx="1273726" cy="6936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endParaRPr lang="zh-CN" altLang="en-US" sz="3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H="1">
            <a:off x="3708474" y="2253577"/>
            <a:ext cx="4932611" cy="732083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（上次的构建状态），蓝色代表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Success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，红色代表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Failed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W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（编译晴雨表）：最近五次构建的成功率。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129" y="839634"/>
            <a:ext cx="8136904" cy="1391674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/>
        </p:nvGraphicFramePr>
        <p:xfrm>
          <a:off x="438785" y="2032000"/>
          <a:ext cx="2969895" cy="2913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2967990" imgH="2910840" progId="Paint.Picture">
                  <p:embed/>
                </p:oleObj>
              </mc:Choice>
              <mc:Fallback>
                <p:oleObj name="" r:id="rId2" imgW="2967990" imgH="291084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8785" y="2032000"/>
                        <a:ext cx="2969895" cy="2913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1"/>
    </mc:Choice>
    <mc:Fallback>
      <p:transition spd="slow" advTm="2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316261" y="298621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持续集成：持续集成效果演示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32210" y="556195"/>
            <a:ext cx="13115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CI: Effect of CI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727" y="942036"/>
            <a:ext cx="3613254" cy="3309336"/>
          </a:xfrm>
          <a:prstGeom prst="rect">
            <a:avLst/>
          </a:prstGeom>
        </p:spPr>
      </p:pic>
      <p:sp>
        <p:nvSpPr>
          <p:cNvPr id="38" name="箭头: 右 37"/>
          <p:cNvSpPr/>
          <p:nvPr/>
        </p:nvSpPr>
        <p:spPr>
          <a:xfrm rot="21202732">
            <a:off x="2429907" y="1905643"/>
            <a:ext cx="1512168" cy="360040"/>
          </a:xfrm>
          <a:prstGeom prst="rightArrow">
            <a:avLst/>
          </a:prstGeom>
          <a:solidFill>
            <a:srgbClr val="BA1F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右 38"/>
          <p:cNvSpPr/>
          <p:nvPr/>
        </p:nvSpPr>
        <p:spPr>
          <a:xfrm rot="1297974">
            <a:off x="2355449" y="2713871"/>
            <a:ext cx="1610292" cy="360040"/>
          </a:xfrm>
          <a:prstGeom prst="rightArrow">
            <a:avLst/>
          </a:prstGeom>
          <a:solidFill>
            <a:srgbClr val="BA1F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802" y="2908021"/>
            <a:ext cx="3859011" cy="169188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702" y="1443475"/>
            <a:ext cx="3759213" cy="148676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52"/>
    </mc:Choice>
    <mc:Fallback>
      <p:transition spd="slow" advTm="875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316261" y="29862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持续集成：问题总结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32210" y="556195"/>
            <a:ext cx="11368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CI: Problems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76830" y="1024255"/>
            <a:ext cx="5372100" cy="944245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JDK</a:t>
            </a:r>
            <a:r>
              <a:rPr lang="zh-CN" altLang="en-US" sz="1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版本问题</a:t>
            </a:r>
            <a:endParaRPr lang="en-US" altLang="zh-CN" sz="14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Jenkins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似乎对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JDK8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以上的版本存在不兼容的问题，重新安装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JDK8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并在全局系统配置中更改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JDK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配置之后问题解决。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14930" y="1947545"/>
            <a:ext cx="5161915" cy="667385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Maven</a:t>
            </a:r>
            <a:r>
              <a:rPr lang="zh-CN" altLang="en-US" sz="1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项目设置</a:t>
            </a:r>
            <a:endParaRPr lang="en-US" altLang="zh-CN" sz="14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Local Maven Repository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应当设置为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Local to workspace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64130" y="3674745"/>
            <a:ext cx="5123815" cy="944245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pom.xml</a:t>
            </a:r>
            <a:r>
              <a:rPr lang="zh-CN" altLang="en-US" sz="1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更改</a:t>
            </a:r>
            <a:endParaRPr lang="zh-CN" altLang="en-US" sz="14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ide生成的pom.xml并没有指定defaultGoal，需要自己在pom.xml中修改，或者自己在任务配置里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写构建命令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76830" y="2759075"/>
            <a:ext cx="5314950" cy="944245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BuildTest</a:t>
            </a:r>
            <a:r>
              <a:rPr lang="zh-CN" altLang="en-US" sz="1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不通过</a:t>
            </a:r>
            <a:endParaRPr lang="en-US" altLang="zh-CN" sz="14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有时在构建时会出现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maventest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不通过的情况，可以通过添加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Dskiptests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参数暂时跳过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test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解决问题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513774" y="3712682"/>
            <a:ext cx="642094" cy="639200"/>
            <a:chOff x="6568486" y="4905819"/>
            <a:chExt cx="869714" cy="869714"/>
          </a:xfrm>
        </p:grpSpPr>
        <p:sp>
          <p:nvSpPr>
            <p:cNvPr id="16" name="椭圆 15"/>
            <p:cNvSpPr/>
            <p:nvPr/>
          </p:nvSpPr>
          <p:spPr>
            <a:xfrm>
              <a:off x="6568486" y="4905819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17" name="Freeform 75"/>
            <p:cNvSpPr>
              <a:spLocks noEditPoints="1"/>
            </p:cNvSpPr>
            <p:nvPr/>
          </p:nvSpPr>
          <p:spPr bwMode="auto">
            <a:xfrm>
              <a:off x="6843005" y="5199331"/>
              <a:ext cx="322263" cy="282575"/>
            </a:xfrm>
            <a:custGeom>
              <a:avLst/>
              <a:gdLst>
                <a:gd name="T0" fmla="*/ 918 w 1018"/>
                <a:gd name="T1" fmla="*/ 194 h 891"/>
                <a:gd name="T2" fmla="*/ 888 w 1018"/>
                <a:gd name="T3" fmla="*/ 149 h 891"/>
                <a:gd name="T4" fmla="*/ 837 w 1018"/>
                <a:gd name="T5" fmla="*/ 128 h 891"/>
                <a:gd name="T6" fmla="*/ 427 w 1018"/>
                <a:gd name="T7" fmla="*/ 122 h 891"/>
                <a:gd name="T8" fmla="*/ 414 w 1018"/>
                <a:gd name="T9" fmla="*/ 96 h 891"/>
                <a:gd name="T10" fmla="*/ 397 w 1018"/>
                <a:gd name="T11" fmla="*/ 42 h 891"/>
                <a:gd name="T12" fmla="*/ 356 w 1018"/>
                <a:gd name="T13" fmla="*/ 8 h 891"/>
                <a:gd name="T14" fmla="*/ 191 w 1018"/>
                <a:gd name="T15" fmla="*/ 0 h 891"/>
                <a:gd name="T16" fmla="*/ 138 w 1018"/>
                <a:gd name="T17" fmla="*/ 16 h 891"/>
                <a:gd name="T18" fmla="*/ 103 w 1018"/>
                <a:gd name="T19" fmla="*/ 58 h 891"/>
                <a:gd name="T20" fmla="*/ 96 w 1018"/>
                <a:gd name="T21" fmla="*/ 255 h 891"/>
                <a:gd name="T22" fmla="*/ 42 w 1018"/>
                <a:gd name="T23" fmla="*/ 271 h 891"/>
                <a:gd name="T24" fmla="*/ 8 w 1018"/>
                <a:gd name="T25" fmla="*/ 312 h 891"/>
                <a:gd name="T26" fmla="*/ 64 w 1018"/>
                <a:gd name="T27" fmla="*/ 795 h 891"/>
                <a:gd name="T28" fmla="*/ 80 w 1018"/>
                <a:gd name="T29" fmla="*/ 849 h 891"/>
                <a:gd name="T30" fmla="*/ 122 w 1018"/>
                <a:gd name="T31" fmla="*/ 883 h 891"/>
                <a:gd name="T32" fmla="*/ 859 w 1018"/>
                <a:gd name="T33" fmla="*/ 891 h 891"/>
                <a:gd name="T34" fmla="*/ 912 w 1018"/>
                <a:gd name="T35" fmla="*/ 875 h 891"/>
                <a:gd name="T36" fmla="*/ 947 w 1018"/>
                <a:gd name="T37" fmla="*/ 832 h 891"/>
                <a:gd name="T38" fmla="*/ 1018 w 1018"/>
                <a:gd name="T39" fmla="*/ 350 h 891"/>
                <a:gd name="T40" fmla="*/ 1001 w 1018"/>
                <a:gd name="T41" fmla="*/ 296 h 891"/>
                <a:gd name="T42" fmla="*/ 960 w 1018"/>
                <a:gd name="T43" fmla="*/ 262 h 891"/>
                <a:gd name="T44" fmla="*/ 159 w 1018"/>
                <a:gd name="T45" fmla="*/ 96 h 891"/>
                <a:gd name="T46" fmla="*/ 173 w 1018"/>
                <a:gd name="T47" fmla="*/ 69 h 891"/>
                <a:gd name="T48" fmla="*/ 324 w 1018"/>
                <a:gd name="T49" fmla="*/ 65 h 891"/>
                <a:gd name="T50" fmla="*/ 349 w 1018"/>
                <a:gd name="T51" fmla="*/ 89 h 891"/>
                <a:gd name="T52" fmla="*/ 358 w 1018"/>
                <a:gd name="T53" fmla="*/ 132 h 891"/>
                <a:gd name="T54" fmla="*/ 392 w 1018"/>
                <a:gd name="T55" fmla="*/ 174 h 891"/>
                <a:gd name="T56" fmla="*/ 446 w 1018"/>
                <a:gd name="T57" fmla="*/ 191 h 891"/>
                <a:gd name="T58" fmla="*/ 849 w 1018"/>
                <a:gd name="T59" fmla="*/ 200 h 891"/>
                <a:gd name="T60" fmla="*/ 159 w 1018"/>
                <a:gd name="T61" fmla="*/ 255 h 891"/>
                <a:gd name="T62" fmla="*/ 886 w 1018"/>
                <a:gd name="T63" fmla="*/ 812 h 891"/>
                <a:gd name="T64" fmla="*/ 159 w 1018"/>
                <a:gd name="T65" fmla="*/ 826 h 891"/>
                <a:gd name="T66" fmla="*/ 132 w 1018"/>
                <a:gd name="T67" fmla="*/ 812 h 891"/>
                <a:gd name="T68" fmla="*/ 65 w 1018"/>
                <a:gd name="T69" fmla="*/ 344 h 891"/>
                <a:gd name="T70" fmla="*/ 89 w 1018"/>
                <a:gd name="T71" fmla="*/ 319 h 891"/>
                <a:gd name="T72" fmla="*/ 940 w 1018"/>
                <a:gd name="T73" fmla="*/ 323 h 891"/>
                <a:gd name="T74" fmla="*/ 891 w 1018"/>
                <a:gd name="T75" fmla="*/ 795 h 891"/>
                <a:gd name="T76" fmla="*/ 203 w 1018"/>
                <a:gd name="T77" fmla="*/ 385 h 891"/>
                <a:gd name="T78" fmla="*/ 170 w 1018"/>
                <a:gd name="T79" fmla="*/ 407 h 891"/>
                <a:gd name="T80" fmla="*/ 153 w 1018"/>
                <a:gd name="T81" fmla="*/ 451 h 891"/>
                <a:gd name="T82" fmla="*/ 170 w 1018"/>
                <a:gd name="T83" fmla="*/ 578 h 891"/>
                <a:gd name="T84" fmla="*/ 221 w 1018"/>
                <a:gd name="T85" fmla="*/ 632 h 891"/>
                <a:gd name="T86" fmla="*/ 469 w 1018"/>
                <a:gd name="T87" fmla="*/ 635 h 891"/>
                <a:gd name="T88" fmla="*/ 512 w 1018"/>
                <a:gd name="T89" fmla="*/ 618 h 891"/>
                <a:gd name="T90" fmla="*/ 537 w 1018"/>
                <a:gd name="T91" fmla="*/ 581 h 891"/>
                <a:gd name="T92" fmla="*/ 540 w 1018"/>
                <a:gd name="T93" fmla="*/ 453 h 891"/>
                <a:gd name="T94" fmla="*/ 523 w 1018"/>
                <a:gd name="T95" fmla="*/ 410 h 891"/>
                <a:gd name="T96" fmla="*/ 485 w 1018"/>
                <a:gd name="T97" fmla="*/ 385 h 891"/>
                <a:gd name="T98" fmla="*/ 477 w 1018"/>
                <a:gd name="T99" fmla="*/ 557 h 891"/>
                <a:gd name="T100" fmla="*/ 462 w 1018"/>
                <a:gd name="T101" fmla="*/ 572 h 891"/>
                <a:gd name="T102" fmla="*/ 229 w 1018"/>
                <a:gd name="T103" fmla="*/ 554 h 891"/>
                <a:gd name="T104" fmla="*/ 223 w 1018"/>
                <a:gd name="T105" fmla="*/ 447 h 891"/>
                <a:gd name="T106" fmla="*/ 473 w 1018"/>
                <a:gd name="T107" fmla="*/ 45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8" h="891">
                  <a:moveTo>
                    <a:pt x="922" y="255"/>
                  </a:moveTo>
                  <a:lnTo>
                    <a:pt x="922" y="222"/>
                  </a:lnTo>
                  <a:lnTo>
                    <a:pt x="922" y="222"/>
                  </a:lnTo>
                  <a:lnTo>
                    <a:pt x="922" y="213"/>
                  </a:lnTo>
                  <a:lnTo>
                    <a:pt x="921" y="203"/>
                  </a:lnTo>
                  <a:lnTo>
                    <a:pt x="918" y="194"/>
                  </a:lnTo>
                  <a:lnTo>
                    <a:pt x="915" y="186"/>
                  </a:lnTo>
                  <a:lnTo>
                    <a:pt x="911" y="177"/>
                  </a:lnTo>
                  <a:lnTo>
                    <a:pt x="906" y="170"/>
                  </a:lnTo>
                  <a:lnTo>
                    <a:pt x="901" y="162"/>
                  </a:lnTo>
                  <a:lnTo>
                    <a:pt x="894" y="155"/>
                  </a:lnTo>
                  <a:lnTo>
                    <a:pt x="888" y="149"/>
                  </a:lnTo>
                  <a:lnTo>
                    <a:pt x="880" y="144"/>
                  </a:lnTo>
                  <a:lnTo>
                    <a:pt x="873" y="139"/>
                  </a:lnTo>
                  <a:lnTo>
                    <a:pt x="864" y="134"/>
                  </a:lnTo>
                  <a:lnTo>
                    <a:pt x="856" y="131"/>
                  </a:lnTo>
                  <a:lnTo>
                    <a:pt x="846" y="129"/>
                  </a:lnTo>
                  <a:lnTo>
                    <a:pt x="837" y="128"/>
                  </a:lnTo>
                  <a:lnTo>
                    <a:pt x="828" y="127"/>
                  </a:lnTo>
                  <a:lnTo>
                    <a:pt x="446" y="127"/>
                  </a:lnTo>
                  <a:lnTo>
                    <a:pt x="446" y="127"/>
                  </a:lnTo>
                  <a:lnTo>
                    <a:pt x="439" y="127"/>
                  </a:lnTo>
                  <a:lnTo>
                    <a:pt x="433" y="125"/>
                  </a:lnTo>
                  <a:lnTo>
                    <a:pt x="427" y="122"/>
                  </a:lnTo>
                  <a:lnTo>
                    <a:pt x="423" y="118"/>
                  </a:lnTo>
                  <a:lnTo>
                    <a:pt x="419" y="113"/>
                  </a:lnTo>
                  <a:lnTo>
                    <a:pt x="417" y="108"/>
                  </a:lnTo>
                  <a:lnTo>
                    <a:pt x="415" y="102"/>
                  </a:lnTo>
                  <a:lnTo>
                    <a:pt x="414" y="96"/>
                  </a:lnTo>
                  <a:lnTo>
                    <a:pt x="414" y="96"/>
                  </a:lnTo>
                  <a:lnTo>
                    <a:pt x="414" y="86"/>
                  </a:lnTo>
                  <a:lnTo>
                    <a:pt x="411" y="76"/>
                  </a:lnTo>
                  <a:lnTo>
                    <a:pt x="409" y="67"/>
                  </a:lnTo>
                  <a:lnTo>
                    <a:pt x="406" y="58"/>
                  </a:lnTo>
                  <a:lnTo>
                    <a:pt x="402" y="50"/>
                  </a:lnTo>
                  <a:lnTo>
                    <a:pt x="397" y="42"/>
                  </a:lnTo>
                  <a:lnTo>
                    <a:pt x="392" y="35"/>
                  </a:lnTo>
                  <a:lnTo>
                    <a:pt x="386" y="28"/>
                  </a:lnTo>
                  <a:lnTo>
                    <a:pt x="379" y="22"/>
                  </a:lnTo>
                  <a:lnTo>
                    <a:pt x="372" y="16"/>
                  </a:lnTo>
                  <a:lnTo>
                    <a:pt x="364" y="12"/>
                  </a:lnTo>
                  <a:lnTo>
                    <a:pt x="356" y="8"/>
                  </a:lnTo>
                  <a:lnTo>
                    <a:pt x="347" y="5"/>
                  </a:lnTo>
                  <a:lnTo>
                    <a:pt x="337" y="2"/>
                  </a:lnTo>
                  <a:lnTo>
                    <a:pt x="328" y="0"/>
                  </a:lnTo>
                  <a:lnTo>
                    <a:pt x="318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82" y="0"/>
                  </a:lnTo>
                  <a:lnTo>
                    <a:pt x="172" y="2"/>
                  </a:lnTo>
                  <a:lnTo>
                    <a:pt x="162" y="5"/>
                  </a:lnTo>
                  <a:lnTo>
                    <a:pt x="154" y="8"/>
                  </a:lnTo>
                  <a:lnTo>
                    <a:pt x="145" y="12"/>
                  </a:lnTo>
                  <a:lnTo>
                    <a:pt x="138" y="16"/>
                  </a:lnTo>
                  <a:lnTo>
                    <a:pt x="130" y="22"/>
                  </a:lnTo>
                  <a:lnTo>
                    <a:pt x="124" y="28"/>
                  </a:lnTo>
                  <a:lnTo>
                    <a:pt x="117" y="35"/>
                  </a:lnTo>
                  <a:lnTo>
                    <a:pt x="112" y="42"/>
                  </a:lnTo>
                  <a:lnTo>
                    <a:pt x="108" y="50"/>
                  </a:lnTo>
                  <a:lnTo>
                    <a:pt x="103" y="58"/>
                  </a:lnTo>
                  <a:lnTo>
                    <a:pt x="100" y="67"/>
                  </a:lnTo>
                  <a:lnTo>
                    <a:pt x="98" y="76"/>
                  </a:lnTo>
                  <a:lnTo>
                    <a:pt x="96" y="86"/>
                  </a:lnTo>
                  <a:lnTo>
                    <a:pt x="96" y="96"/>
                  </a:lnTo>
                  <a:lnTo>
                    <a:pt x="96" y="255"/>
                  </a:lnTo>
                  <a:lnTo>
                    <a:pt x="96" y="255"/>
                  </a:lnTo>
                  <a:lnTo>
                    <a:pt x="86" y="255"/>
                  </a:lnTo>
                  <a:lnTo>
                    <a:pt x="77" y="257"/>
                  </a:lnTo>
                  <a:lnTo>
                    <a:pt x="67" y="259"/>
                  </a:lnTo>
                  <a:lnTo>
                    <a:pt x="58" y="262"/>
                  </a:lnTo>
                  <a:lnTo>
                    <a:pt x="50" y="266"/>
                  </a:lnTo>
                  <a:lnTo>
                    <a:pt x="42" y="271"/>
                  </a:lnTo>
                  <a:lnTo>
                    <a:pt x="35" y="276"/>
                  </a:lnTo>
                  <a:lnTo>
                    <a:pt x="28" y="282"/>
                  </a:lnTo>
                  <a:lnTo>
                    <a:pt x="22" y="289"/>
                  </a:lnTo>
                  <a:lnTo>
                    <a:pt x="17" y="296"/>
                  </a:lnTo>
                  <a:lnTo>
                    <a:pt x="12" y="304"/>
                  </a:lnTo>
                  <a:lnTo>
                    <a:pt x="8" y="312"/>
                  </a:lnTo>
                  <a:lnTo>
                    <a:pt x="5" y="321"/>
                  </a:lnTo>
                  <a:lnTo>
                    <a:pt x="3" y="331"/>
                  </a:lnTo>
                  <a:lnTo>
                    <a:pt x="0" y="340"/>
                  </a:lnTo>
                  <a:lnTo>
                    <a:pt x="0" y="350"/>
                  </a:lnTo>
                  <a:lnTo>
                    <a:pt x="64" y="795"/>
                  </a:lnTo>
                  <a:lnTo>
                    <a:pt x="64" y="795"/>
                  </a:lnTo>
                  <a:lnTo>
                    <a:pt x="65" y="805"/>
                  </a:lnTo>
                  <a:lnTo>
                    <a:pt x="66" y="815"/>
                  </a:lnTo>
                  <a:lnTo>
                    <a:pt x="68" y="823"/>
                  </a:lnTo>
                  <a:lnTo>
                    <a:pt x="71" y="832"/>
                  </a:lnTo>
                  <a:lnTo>
                    <a:pt x="76" y="840"/>
                  </a:lnTo>
                  <a:lnTo>
                    <a:pt x="80" y="849"/>
                  </a:lnTo>
                  <a:lnTo>
                    <a:pt x="85" y="855"/>
                  </a:lnTo>
                  <a:lnTo>
                    <a:pt x="92" y="863"/>
                  </a:lnTo>
                  <a:lnTo>
                    <a:pt x="99" y="868"/>
                  </a:lnTo>
                  <a:lnTo>
                    <a:pt x="106" y="875"/>
                  </a:lnTo>
                  <a:lnTo>
                    <a:pt x="114" y="879"/>
                  </a:lnTo>
                  <a:lnTo>
                    <a:pt x="122" y="883"/>
                  </a:lnTo>
                  <a:lnTo>
                    <a:pt x="131" y="887"/>
                  </a:lnTo>
                  <a:lnTo>
                    <a:pt x="140" y="889"/>
                  </a:lnTo>
                  <a:lnTo>
                    <a:pt x="150" y="890"/>
                  </a:lnTo>
                  <a:lnTo>
                    <a:pt x="159" y="891"/>
                  </a:lnTo>
                  <a:lnTo>
                    <a:pt x="859" y="891"/>
                  </a:lnTo>
                  <a:lnTo>
                    <a:pt x="859" y="891"/>
                  </a:lnTo>
                  <a:lnTo>
                    <a:pt x="868" y="890"/>
                  </a:lnTo>
                  <a:lnTo>
                    <a:pt x="878" y="889"/>
                  </a:lnTo>
                  <a:lnTo>
                    <a:pt x="888" y="887"/>
                  </a:lnTo>
                  <a:lnTo>
                    <a:pt x="896" y="883"/>
                  </a:lnTo>
                  <a:lnTo>
                    <a:pt x="905" y="879"/>
                  </a:lnTo>
                  <a:lnTo>
                    <a:pt x="912" y="875"/>
                  </a:lnTo>
                  <a:lnTo>
                    <a:pt x="920" y="868"/>
                  </a:lnTo>
                  <a:lnTo>
                    <a:pt x="926" y="863"/>
                  </a:lnTo>
                  <a:lnTo>
                    <a:pt x="933" y="855"/>
                  </a:lnTo>
                  <a:lnTo>
                    <a:pt x="938" y="849"/>
                  </a:lnTo>
                  <a:lnTo>
                    <a:pt x="942" y="840"/>
                  </a:lnTo>
                  <a:lnTo>
                    <a:pt x="947" y="832"/>
                  </a:lnTo>
                  <a:lnTo>
                    <a:pt x="950" y="823"/>
                  </a:lnTo>
                  <a:lnTo>
                    <a:pt x="952" y="815"/>
                  </a:lnTo>
                  <a:lnTo>
                    <a:pt x="954" y="805"/>
                  </a:lnTo>
                  <a:lnTo>
                    <a:pt x="954" y="795"/>
                  </a:lnTo>
                  <a:lnTo>
                    <a:pt x="1018" y="350"/>
                  </a:lnTo>
                  <a:lnTo>
                    <a:pt x="1018" y="350"/>
                  </a:lnTo>
                  <a:lnTo>
                    <a:pt x="1018" y="340"/>
                  </a:lnTo>
                  <a:lnTo>
                    <a:pt x="1017" y="331"/>
                  </a:lnTo>
                  <a:lnTo>
                    <a:pt x="1013" y="321"/>
                  </a:lnTo>
                  <a:lnTo>
                    <a:pt x="1010" y="312"/>
                  </a:lnTo>
                  <a:lnTo>
                    <a:pt x="1007" y="304"/>
                  </a:lnTo>
                  <a:lnTo>
                    <a:pt x="1001" y="296"/>
                  </a:lnTo>
                  <a:lnTo>
                    <a:pt x="996" y="289"/>
                  </a:lnTo>
                  <a:lnTo>
                    <a:pt x="990" y="282"/>
                  </a:lnTo>
                  <a:lnTo>
                    <a:pt x="983" y="276"/>
                  </a:lnTo>
                  <a:lnTo>
                    <a:pt x="976" y="271"/>
                  </a:lnTo>
                  <a:lnTo>
                    <a:pt x="968" y="266"/>
                  </a:lnTo>
                  <a:lnTo>
                    <a:pt x="960" y="262"/>
                  </a:lnTo>
                  <a:lnTo>
                    <a:pt x="951" y="259"/>
                  </a:lnTo>
                  <a:lnTo>
                    <a:pt x="941" y="257"/>
                  </a:lnTo>
                  <a:lnTo>
                    <a:pt x="933" y="255"/>
                  </a:lnTo>
                  <a:lnTo>
                    <a:pt x="922" y="255"/>
                  </a:lnTo>
                  <a:lnTo>
                    <a:pt x="922" y="255"/>
                  </a:lnTo>
                  <a:close/>
                  <a:moveTo>
                    <a:pt x="159" y="96"/>
                  </a:moveTo>
                  <a:lnTo>
                    <a:pt x="159" y="96"/>
                  </a:lnTo>
                  <a:lnTo>
                    <a:pt x="160" y="89"/>
                  </a:lnTo>
                  <a:lnTo>
                    <a:pt x="161" y="83"/>
                  </a:lnTo>
                  <a:lnTo>
                    <a:pt x="165" y="78"/>
                  </a:lnTo>
                  <a:lnTo>
                    <a:pt x="169" y="73"/>
                  </a:lnTo>
                  <a:lnTo>
                    <a:pt x="173" y="69"/>
                  </a:lnTo>
                  <a:lnTo>
                    <a:pt x="179" y="66"/>
                  </a:lnTo>
                  <a:lnTo>
                    <a:pt x="185" y="65"/>
                  </a:lnTo>
                  <a:lnTo>
                    <a:pt x="191" y="64"/>
                  </a:lnTo>
                  <a:lnTo>
                    <a:pt x="318" y="64"/>
                  </a:lnTo>
                  <a:lnTo>
                    <a:pt x="318" y="64"/>
                  </a:lnTo>
                  <a:lnTo>
                    <a:pt x="324" y="65"/>
                  </a:lnTo>
                  <a:lnTo>
                    <a:pt x="331" y="66"/>
                  </a:lnTo>
                  <a:lnTo>
                    <a:pt x="336" y="69"/>
                  </a:lnTo>
                  <a:lnTo>
                    <a:pt x="341" y="73"/>
                  </a:lnTo>
                  <a:lnTo>
                    <a:pt x="345" y="78"/>
                  </a:lnTo>
                  <a:lnTo>
                    <a:pt x="348" y="83"/>
                  </a:lnTo>
                  <a:lnTo>
                    <a:pt x="349" y="89"/>
                  </a:lnTo>
                  <a:lnTo>
                    <a:pt x="350" y="96"/>
                  </a:lnTo>
                  <a:lnTo>
                    <a:pt x="350" y="96"/>
                  </a:lnTo>
                  <a:lnTo>
                    <a:pt x="350" y="105"/>
                  </a:lnTo>
                  <a:lnTo>
                    <a:pt x="352" y="115"/>
                  </a:lnTo>
                  <a:lnTo>
                    <a:pt x="354" y="124"/>
                  </a:lnTo>
                  <a:lnTo>
                    <a:pt x="358" y="132"/>
                  </a:lnTo>
                  <a:lnTo>
                    <a:pt x="362" y="141"/>
                  </a:lnTo>
                  <a:lnTo>
                    <a:pt x="366" y="148"/>
                  </a:lnTo>
                  <a:lnTo>
                    <a:pt x="372" y="156"/>
                  </a:lnTo>
                  <a:lnTo>
                    <a:pt x="378" y="163"/>
                  </a:lnTo>
                  <a:lnTo>
                    <a:pt x="385" y="169"/>
                  </a:lnTo>
                  <a:lnTo>
                    <a:pt x="392" y="174"/>
                  </a:lnTo>
                  <a:lnTo>
                    <a:pt x="400" y="179"/>
                  </a:lnTo>
                  <a:lnTo>
                    <a:pt x="408" y="184"/>
                  </a:lnTo>
                  <a:lnTo>
                    <a:pt x="417" y="187"/>
                  </a:lnTo>
                  <a:lnTo>
                    <a:pt x="426" y="189"/>
                  </a:lnTo>
                  <a:lnTo>
                    <a:pt x="436" y="190"/>
                  </a:lnTo>
                  <a:lnTo>
                    <a:pt x="446" y="191"/>
                  </a:lnTo>
                  <a:lnTo>
                    <a:pt x="828" y="191"/>
                  </a:lnTo>
                  <a:lnTo>
                    <a:pt x="828" y="191"/>
                  </a:lnTo>
                  <a:lnTo>
                    <a:pt x="833" y="191"/>
                  </a:lnTo>
                  <a:lnTo>
                    <a:pt x="839" y="193"/>
                  </a:lnTo>
                  <a:lnTo>
                    <a:pt x="845" y="197"/>
                  </a:lnTo>
                  <a:lnTo>
                    <a:pt x="849" y="200"/>
                  </a:lnTo>
                  <a:lnTo>
                    <a:pt x="853" y="205"/>
                  </a:lnTo>
                  <a:lnTo>
                    <a:pt x="857" y="211"/>
                  </a:lnTo>
                  <a:lnTo>
                    <a:pt x="859" y="216"/>
                  </a:lnTo>
                  <a:lnTo>
                    <a:pt x="859" y="222"/>
                  </a:lnTo>
                  <a:lnTo>
                    <a:pt x="859" y="255"/>
                  </a:lnTo>
                  <a:lnTo>
                    <a:pt x="159" y="255"/>
                  </a:lnTo>
                  <a:lnTo>
                    <a:pt x="159" y="96"/>
                  </a:lnTo>
                  <a:close/>
                  <a:moveTo>
                    <a:pt x="891" y="795"/>
                  </a:moveTo>
                  <a:lnTo>
                    <a:pt x="891" y="795"/>
                  </a:lnTo>
                  <a:lnTo>
                    <a:pt x="890" y="802"/>
                  </a:lnTo>
                  <a:lnTo>
                    <a:pt x="888" y="807"/>
                  </a:lnTo>
                  <a:lnTo>
                    <a:pt x="886" y="812"/>
                  </a:lnTo>
                  <a:lnTo>
                    <a:pt x="881" y="818"/>
                  </a:lnTo>
                  <a:lnTo>
                    <a:pt x="877" y="821"/>
                  </a:lnTo>
                  <a:lnTo>
                    <a:pt x="872" y="824"/>
                  </a:lnTo>
                  <a:lnTo>
                    <a:pt x="865" y="826"/>
                  </a:lnTo>
                  <a:lnTo>
                    <a:pt x="859" y="826"/>
                  </a:lnTo>
                  <a:lnTo>
                    <a:pt x="159" y="826"/>
                  </a:lnTo>
                  <a:lnTo>
                    <a:pt x="159" y="826"/>
                  </a:lnTo>
                  <a:lnTo>
                    <a:pt x="153" y="826"/>
                  </a:lnTo>
                  <a:lnTo>
                    <a:pt x="147" y="824"/>
                  </a:lnTo>
                  <a:lnTo>
                    <a:pt x="141" y="821"/>
                  </a:lnTo>
                  <a:lnTo>
                    <a:pt x="137" y="818"/>
                  </a:lnTo>
                  <a:lnTo>
                    <a:pt x="132" y="812"/>
                  </a:lnTo>
                  <a:lnTo>
                    <a:pt x="130" y="807"/>
                  </a:lnTo>
                  <a:lnTo>
                    <a:pt x="128" y="802"/>
                  </a:lnTo>
                  <a:lnTo>
                    <a:pt x="127" y="795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5" y="344"/>
                  </a:lnTo>
                  <a:lnTo>
                    <a:pt x="66" y="337"/>
                  </a:lnTo>
                  <a:lnTo>
                    <a:pt x="69" y="332"/>
                  </a:lnTo>
                  <a:lnTo>
                    <a:pt x="73" y="328"/>
                  </a:lnTo>
                  <a:lnTo>
                    <a:pt x="78" y="323"/>
                  </a:lnTo>
                  <a:lnTo>
                    <a:pt x="83" y="321"/>
                  </a:lnTo>
                  <a:lnTo>
                    <a:pt x="89" y="319"/>
                  </a:lnTo>
                  <a:lnTo>
                    <a:pt x="96" y="318"/>
                  </a:lnTo>
                  <a:lnTo>
                    <a:pt x="922" y="318"/>
                  </a:lnTo>
                  <a:lnTo>
                    <a:pt x="922" y="318"/>
                  </a:lnTo>
                  <a:lnTo>
                    <a:pt x="929" y="319"/>
                  </a:lnTo>
                  <a:lnTo>
                    <a:pt x="935" y="321"/>
                  </a:lnTo>
                  <a:lnTo>
                    <a:pt x="940" y="323"/>
                  </a:lnTo>
                  <a:lnTo>
                    <a:pt x="945" y="328"/>
                  </a:lnTo>
                  <a:lnTo>
                    <a:pt x="949" y="332"/>
                  </a:lnTo>
                  <a:lnTo>
                    <a:pt x="952" y="337"/>
                  </a:lnTo>
                  <a:lnTo>
                    <a:pt x="953" y="344"/>
                  </a:lnTo>
                  <a:lnTo>
                    <a:pt x="954" y="350"/>
                  </a:lnTo>
                  <a:lnTo>
                    <a:pt x="891" y="795"/>
                  </a:lnTo>
                  <a:close/>
                  <a:moveTo>
                    <a:pt x="462" y="381"/>
                  </a:moveTo>
                  <a:lnTo>
                    <a:pt x="228" y="381"/>
                  </a:lnTo>
                  <a:lnTo>
                    <a:pt x="228" y="381"/>
                  </a:lnTo>
                  <a:lnTo>
                    <a:pt x="219" y="382"/>
                  </a:lnTo>
                  <a:lnTo>
                    <a:pt x="211" y="383"/>
                  </a:lnTo>
                  <a:lnTo>
                    <a:pt x="203" y="385"/>
                  </a:lnTo>
                  <a:lnTo>
                    <a:pt x="196" y="389"/>
                  </a:lnTo>
                  <a:lnTo>
                    <a:pt x="189" y="392"/>
                  </a:lnTo>
                  <a:lnTo>
                    <a:pt x="183" y="396"/>
                  </a:lnTo>
                  <a:lnTo>
                    <a:pt x="176" y="402"/>
                  </a:lnTo>
                  <a:lnTo>
                    <a:pt x="170" y="407"/>
                  </a:lnTo>
                  <a:lnTo>
                    <a:pt x="170" y="407"/>
                  </a:lnTo>
                  <a:lnTo>
                    <a:pt x="166" y="413"/>
                  </a:lnTo>
                  <a:lnTo>
                    <a:pt x="161" y="421"/>
                  </a:lnTo>
                  <a:lnTo>
                    <a:pt x="158" y="428"/>
                  </a:lnTo>
                  <a:lnTo>
                    <a:pt x="155" y="436"/>
                  </a:lnTo>
                  <a:lnTo>
                    <a:pt x="154" y="443"/>
                  </a:lnTo>
                  <a:lnTo>
                    <a:pt x="153" y="451"/>
                  </a:lnTo>
                  <a:lnTo>
                    <a:pt x="153" y="459"/>
                  </a:lnTo>
                  <a:lnTo>
                    <a:pt x="153" y="468"/>
                  </a:lnTo>
                  <a:lnTo>
                    <a:pt x="167" y="564"/>
                  </a:lnTo>
                  <a:lnTo>
                    <a:pt x="167" y="564"/>
                  </a:lnTo>
                  <a:lnTo>
                    <a:pt x="168" y="571"/>
                  </a:lnTo>
                  <a:lnTo>
                    <a:pt x="170" y="578"/>
                  </a:lnTo>
                  <a:lnTo>
                    <a:pt x="175" y="591"/>
                  </a:lnTo>
                  <a:lnTo>
                    <a:pt x="183" y="603"/>
                  </a:lnTo>
                  <a:lnTo>
                    <a:pt x="192" y="614"/>
                  </a:lnTo>
                  <a:lnTo>
                    <a:pt x="203" y="623"/>
                  </a:lnTo>
                  <a:lnTo>
                    <a:pt x="215" y="630"/>
                  </a:lnTo>
                  <a:lnTo>
                    <a:pt x="221" y="632"/>
                  </a:lnTo>
                  <a:lnTo>
                    <a:pt x="228" y="634"/>
                  </a:lnTo>
                  <a:lnTo>
                    <a:pt x="234" y="635"/>
                  </a:lnTo>
                  <a:lnTo>
                    <a:pt x="241" y="635"/>
                  </a:lnTo>
                  <a:lnTo>
                    <a:pt x="462" y="637"/>
                  </a:lnTo>
                  <a:lnTo>
                    <a:pt x="462" y="637"/>
                  </a:lnTo>
                  <a:lnTo>
                    <a:pt x="469" y="635"/>
                  </a:lnTo>
                  <a:lnTo>
                    <a:pt x="478" y="634"/>
                  </a:lnTo>
                  <a:lnTo>
                    <a:pt x="485" y="632"/>
                  </a:lnTo>
                  <a:lnTo>
                    <a:pt x="492" y="630"/>
                  </a:lnTo>
                  <a:lnTo>
                    <a:pt x="499" y="627"/>
                  </a:lnTo>
                  <a:lnTo>
                    <a:pt x="506" y="623"/>
                  </a:lnTo>
                  <a:lnTo>
                    <a:pt x="512" y="618"/>
                  </a:lnTo>
                  <a:lnTo>
                    <a:pt x="518" y="613"/>
                  </a:lnTo>
                  <a:lnTo>
                    <a:pt x="523" y="608"/>
                  </a:lnTo>
                  <a:lnTo>
                    <a:pt x="527" y="601"/>
                  </a:lnTo>
                  <a:lnTo>
                    <a:pt x="532" y="595"/>
                  </a:lnTo>
                  <a:lnTo>
                    <a:pt x="535" y="587"/>
                  </a:lnTo>
                  <a:lnTo>
                    <a:pt x="537" y="581"/>
                  </a:lnTo>
                  <a:lnTo>
                    <a:pt x="539" y="572"/>
                  </a:lnTo>
                  <a:lnTo>
                    <a:pt x="540" y="565"/>
                  </a:lnTo>
                  <a:lnTo>
                    <a:pt x="541" y="557"/>
                  </a:lnTo>
                  <a:lnTo>
                    <a:pt x="541" y="462"/>
                  </a:lnTo>
                  <a:lnTo>
                    <a:pt x="541" y="462"/>
                  </a:lnTo>
                  <a:lnTo>
                    <a:pt x="540" y="453"/>
                  </a:lnTo>
                  <a:lnTo>
                    <a:pt x="539" y="446"/>
                  </a:lnTo>
                  <a:lnTo>
                    <a:pt x="537" y="438"/>
                  </a:lnTo>
                  <a:lnTo>
                    <a:pt x="535" y="431"/>
                  </a:lnTo>
                  <a:lnTo>
                    <a:pt x="532" y="423"/>
                  </a:lnTo>
                  <a:lnTo>
                    <a:pt x="527" y="417"/>
                  </a:lnTo>
                  <a:lnTo>
                    <a:pt x="523" y="410"/>
                  </a:lnTo>
                  <a:lnTo>
                    <a:pt x="518" y="405"/>
                  </a:lnTo>
                  <a:lnTo>
                    <a:pt x="512" y="399"/>
                  </a:lnTo>
                  <a:lnTo>
                    <a:pt x="506" y="395"/>
                  </a:lnTo>
                  <a:lnTo>
                    <a:pt x="499" y="391"/>
                  </a:lnTo>
                  <a:lnTo>
                    <a:pt x="492" y="388"/>
                  </a:lnTo>
                  <a:lnTo>
                    <a:pt x="485" y="385"/>
                  </a:lnTo>
                  <a:lnTo>
                    <a:pt x="478" y="383"/>
                  </a:lnTo>
                  <a:lnTo>
                    <a:pt x="469" y="382"/>
                  </a:lnTo>
                  <a:lnTo>
                    <a:pt x="462" y="381"/>
                  </a:lnTo>
                  <a:lnTo>
                    <a:pt x="462" y="381"/>
                  </a:lnTo>
                  <a:close/>
                  <a:moveTo>
                    <a:pt x="477" y="557"/>
                  </a:moveTo>
                  <a:lnTo>
                    <a:pt x="477" y="557"/>
                  </a:lnTo>
                  <a:lnTo>
                    <a:pt x="477" y="560"/>
                  </a:lnTo>
                  <a:lnTo>
                    <a:pt x="476" y="562"/>
                  </a:lnTo>
                  <a:lnTo>
                    <a:pt x="473" y="568"/>
                  </a:lnTo>
                  <a:lnTo>
                    <a:pt x="467" y="571"/>
                  </a:lnTo>
                  <a:lnTo>
                    <a:pt x="465" y="572"/>
                  </a:lnTo>
                  <a:lnTo>
                    <a:pt x="462" y="572"/>
                  </a:lnTo>
                  <a:lnTo>
                    <a:pt x="242" y="572"/>
                  </a:lnTo>
                  <a:lnTo>
                    <a:pt x="242" y="572"/>
                  </a:lnTo>
                  <a:lnTo>
                    <a:pt x="239" y="570"/>
                  </a:lnTo>
                  <a:lnTo>
                    <a:pt x="234" y="566"/>
                  </a:lnTo>
                  <a:lnTo>
                    <a:pt x="231" y="560"/>
                  </a:lnTo>
                  <a:lnTo>
                    <a:pt x="229" y="554"/>
                  </a:lnTo>
                  <a:lnTo>
                    <a:pt x="216" y="459"/>
                  </a:lnTo>
                  <a:lnTo>
                    <a:pt x="216" y="459"/>
                  </a:lnTo>
                  <a:lnTo>
                    <a:pt x="216" y="453"/>
                  </a:lnTo>
                  <a:lnTo>
                    <a:pt x="218" y="449"/>
                  </a:lnTo>
                  <a:lnTo>
                    <a:pt x="218" y="449"/>
                  </a:lnTo>
                  <a:lnTo>
                    <a:pt x="223" y="447"/>
                  </a:lnTo>
                  <a:lnTo>
                    <a:pt x="228" y="446"/>
                  </a:lnTo>
                  <a:lnTo>
                    <a:pt x="462" y="446"/>
                  </a:lnTo>
                  <a:lnTo>
                    <a:pt x="462" y="446"/>
                  </a:lnTo>
                  <a:lnTo>
                    <a:pt x="465" y="446"/>
                  </a:lnTo>
                  <a:lnTo>
                    <a:pt x="467" y="447"/>
                  </a:lnTo>
                  <a:lnTo>
                    <a:pt x="473" y="450"/>
                  </a:lnTo>
                  <a:lnTo>
                    <a:pt x="476" y="455"/>
                  </a:lnTo>
                  <a:lnTo>
                    <a:pt x="477" y="458"/>
                  </a:lnTo>
                  <a:lnTo>
                    <a:pt x="477" y="462"/>
                  </a:lnTo>
                  <a:lnTo>
                    <a:pt x="477" y="5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525004" y="2822044"/>
            <a:ext cx="642094" cy="655163"/>
            <a:chOff x="4753800" y="4905819"/>
            <a:chExt cx="869714" cy="869714"/>
          </a:xfrm>
        </p:grpSpPr>
        <p:sp>
          <p:nvSpPr>
            <p:cNvPr id="19" name="椭圆 18"/>
            <p:cNvSpPr/>
            <p:nvPr/>
          </p:nvSpPr>
          <p:spPr>
            <a:xfrm>
              <a:off x="4753800" y="4905819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20" name="Freeform 32"/>
            <p:cNvSpPr>
              <a:spLocks noEditPoints="1"/>
            </p:cNvSpPr>
            <p:nvPr/>
          </p:nvSpPr>
          <p:spPr bwMode="auto">
            <a:xfrm>
              <a:off x="5027526" y="5269330"/>
              <a:ext cx="322263" cy="161925"/>
            </a:xfrm>
            <a:custGeom>
              <a:avLst/>
              <a:gdLst>
                <a:gd name="T0" fmla="*/ 891 w 1019"/>
                <a:gd name="T1" fmla="*/ 95 h 508"/>
                <a:gd name="T2" fmla="*/ 887 w 1019"/>
                <a:gd name="T3" fmla="*/ 67 h 508"/>
                <a:gd name="T4" fmla="*/ 875 w 1019"/>
                <a:gd name="T5" fmla="*/ 41 h 508"/>
                <a:gd name="T6" fmla="*/ 857 w 1019"/>
                <a:gd name="T7" fmla="*/ 22 h 508"/>
                <a:gd name="T8" fmla="*/ 833 w 1019"/>
                <a:gd name="T9" fmla="*/ 7 h 508"/>
                <a:gd name="T10" fmla="*/ 805 w 1019"/>
                <a:gd name="T11" fmla="*/ 1 h 508"/>
                <a:gd name="T12" fmla="*/ 96 w 1019"/>
                <a:gd name="T13" fmla="*/ 0 h 508"/>
                <a:gd name="T14" fmla="*/ 68 w 1019"/>
                <a:gd name="T15" fmla="*/ 4 h 508"/>
                <a:gd name="T16" fmla="*/ 42 w 1019"/>
                <a:gd name="T17" fmla="*/ 16 h 508"/>
                <a:gd name="T18" fmla="*/ 22 w 1019"/>
                <a:gd name="T19" fmla="*/ 35 h 508"/>
                <a:gd name="T20" fmla="*/ 8 w 1019"/>
                <a:gd name="T21" fmla="*/ 59 h 508"/>
                <a:gd name="T22" fmla="*/ 2 w 1019"/>
                <a:gd name="T23" fmla="*/ 85 h 508"/>
                <a:gd name="T24" fmla="*/ 0 w 1019"/>
                <a:gd name="T25" fmla="*/ 414 h 508"/>
                <a:gd name="T26" fmla="*/ 5 w 1019"/>
                <a:gd name="T27" fmla="*/ 442 h 508"/>
                <a:gd name="T28" fmla="*/ 17 w 1019"/>
                <a:gd name="T29" fmla="*/ 466 h 508"/>
                <a:gd name="T30" fmla="*/ 35 w 1019"/>
                <a:gd name="T31" fmla="*/ 487 h 508"/>
                <a:gd name="T32" fmla="*/ 58 w 1019"/>
                <a:gd name="T33" fmla="*/ 501 h 508"/>
                <a:gd name="T34" fmla="*/ 86 w 1019"/>
                <a:gd name="T35" fmla="*/ 508 h 508"/>
                <a:gd name="T36" fmla="*/ 796 w 1019"/>
                <a:gd name="T37" fmla="*/ 508 h 508"/>
                <a:gd name="T38" fmla="*/ 824 w 1019"/>
                <a:gd name="T39" fmla="*/ 504 h 508"/>
                <a:gd name="T40" fmla="*/ 849 w 1019"/>
                <a:gd name="T41" fmla="*/ 492 h 508"/>
                <a:gd name="T42" fmla="*/ 870 w 1019"/>
                <a:gd name="T43" fmla="*/ 474 h 508"/>
                <a:gd name="T44" fmla="*/ 883 w 1019"/>
                <a:gd name="T45" fmla="*/ 450 h 508"/>
                <a:gd name="T46" fmla="*/ 891 w 1019"/>
                <a:gd name="T47" fmla="*/ 423 h 508"/>
                <a:gd name="T48" fmla="*/ 954 w 1019"/>
                <a:gd name="T49" fmla="*/ 414 h 508"/>
                <a:gd name="T50" fmla="*/ 979 w 1019"/>
                <a:gd name="T51" fmla="*/ 408 h 508"/>
                <a:gd name="T52" fmla="*/ 1008 w 1019"/>
                <a:gd name="T53" fmla="*/ 385 h 508"/>
                <a:gd name="T54" fmla="*/ 1018 w 1019"/>
                <a:gd name="T55" fmla="*/ 356 h 508"/>
                <a:gd name="T56" fmla="*/ 1019 w 1019"/>
                <a:gd name="T57" fmla="*/ 158 h 508"/>
                <a:gd name="T58" fmla="*/ 1013 w 1019"/>
                <a:gd name="T59" fmla="*/ 134 h 508"/>
                <a:gd name="T60" fmla="*/ 990 w 1019"/>
                <a:gd name="T61" fmla="*/ 106 h 508"/>
                <a:gd name="T62" fmla="*/ 961 w 1019"/>
                <a:gd name="T63" fmla="*/ 95 h 508"/>
                <a:gd name="T64" fmla="*/ 828 w 1019"/>
                <a:gd name="T65" fmla="*/ 414 h 508"/>
                <a:gd name="T66" fmla="*/ 824 w 1019"/>
                <a:gd name="T67" fmla="*/ 426 h 508"/>
                <a:gd name="T68" fmla="*/ 814 w 1019"/>
                <a:gd name="T69" fmla="*/ 439 h 508"/>
                <a:gd name="T70" fmla="*/ 796 w 1019"/>
                <a:gd name="T71" fmla="*/ 445 h 508"/>
                <a:gd name="T72" fmla="*/ 90 w 1019"/>
                <a:gd name="T73" fmla="*/ 445 h 508"/>
                <a:gd name="T74" fmla="*/ 73 w 1019"/>
                <a:gd name="T75" fmla="*/ 436 h 508"/>
                <a:gd name="T76" fmla="*/ 65 w 1019"/>
                <a:gd name="T77" fmla="*/ 420 h 508"/>
                <a:gd name="T78" fmla="*/ 64 w 1019"/>
                <a:gd name="T79" fmla="*/ 95 h 508"/>
                <a:gd name="T80" fmla="*/ 69 w 1019"/>
                <a:gd name="T81" fmla="*/ 78 h 508"/>
                <a:gd name="T82" fmla="*/ 84 w 1019"/>
                <a:gd name="T83" fmla="*/ 66 h 508"/>
                <a:gd name="T84" fmla="*/ 796 w 1019"/>
                <a:gd name="T85" fmla="*/ 63 h 508"/>
                <a:gd name="T86" fmla="*/ 808 w 1019"/>
                <a:gd name="T87" fmla="*/ 66 h 508"/>
                <a:gd name="T88" fmla="*/ 822 w 1019"/>
                <a:gd name="T89" fmla="*/ 78 h 508"/>
                <a:gd name="T90" fmla="*/ 828 w 1019"/>
                <a:gd name="T91" fmla="*/ 95 h 508"/>
                <a:gd name="T92" fmla="*/ 891 w 1019"/>
                <a:gd name="T93" fmla="*/ 349 h 508"/>
                <a:gd name="T94" fmla="*/ 954 w 1019"/>
                <a:gd name="T95" fmla="*/ 349 h 508"/>
                <a:gd name="T96" fmla="*/ 598 w 1019"/>
                <a:gd name="T97" fmla="*/ 150 h 508"/>
                <a:gd name="T98" fmla="*/ 582 w 1019"/>
                <a:gd name="T99" fmla="*/ 136 h 508"/>
                <a:gd name="T100" fmla="*/ 563 w 1019"/>
                <a:gd name="T101" fmla="*/ 127 h 508"/>
                <a:gd name="T102" fmla="*/ 159 w 1019"/>
                <a:gd name="T103" fmla="*/ 127 h 508"/>
                <a:gd name="T104" fmla="*/ 142 w 1019"/>
                <a:gd name="T105" fmla="*/ 133 h 508"/>
                <a:gd name="T106" fmla="*/ 130 w 1019"/>
                <a:gd name="T107" fmla="*/ 147 h 508"/>
                <a:gd name="T108" fmla="*/ 128 w 1019"/>
                <a:gd name="T109" fmla="*/ 349 h 508"/>
                <a:gd name="T110" fmla="*/ 130 w 1019"/>
                <a:gd name="T111" fmla="*/ 362 h 508"/>
                <a:gd name="T112" fmla="*/ 142 w 1019"/>
                <a:gd name="T113" fmla="*/ 376 h 508"/>
                <a:gd name="T114" fmla="*/ 159 w 1019"/>
                <a:gd name="T115" fmla="*/ 382 h 508"/>
                <a:gd name="T116" fmla="*/ 689 w 1019"/>
                <a:gd name="T117" fmla="*/ 380 h 508"/>
                <a:gd name="T118" fmla="*/ 701 w 1019"/>
                <a:gd name="T119" fmla="*/ 373 h 508"/>
                <a:gd name="T120" fmla="*/ 702 w 1019"/>
                <a:gd name="T121" fmla="*/ 359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9" h="508">
                  <a:moveTo>
                    <a:pt x="954" y="95"/>
                  </a:moveTo>
                  <a:lnTo>
                    <a:pt x="891" y="95"/>
                  </a:lnTo>
                  <a:lnTo>
                    <a:pt x="891" y="95"/>
                  </a:lnTo>
                  <a:lnTo>
                    <a:pt x="891" y="85"/>
                  </a:lnTo>
                  <a:lnTo>
                    <a:pt x="889" y="76"/>
                  </a:lnTo>
                  <a:lnTo>
                    <a:pt x="887" y="67"/>
                  </a:lnTo>
                  <a:lnTo>
                    <a:pt x="883" y="59"/>
                  </a:lnTo>
                  <a:lnTo>
                    <a:pt x="879" y="50"/>
                  </a:lnTo>
                  <a:lnTo>
                    <a:pt x="875" y="41"/>
                  </a:lnTo>
                  <a:lnTo>
                    <a:pt x="870" y="35"/>
                  </a:lnTo>
                  <a:lnTo>
                    <a:pt x="863" y="27"/>
                  </a:lnTo>
                  <a:lnTo>
                    <a:pt x="857" y="22"/>
                  </a:lnTo>
                  <a:lnTo>
                    <a:pt x="849" y="16"/>
                  </a:lnTo>
                  <a:lnTo>
                    <a:pt x="842" y="11"/>
                  </a:lnTo>
                  <a:lnTo>
                    <a:pt x="833" y="7"/>
                  </a:lnTo>
                  <a:lnTo>
                    <a:pt x="824" y="4"/>
                  </a:lnTo>
                  <a:lnTo>
                    <a:pt x="815" y="2"/>
                  </a:lnTo>
                  <a:lnTo>
                    <a:pt x="805" y="1"/>
                  </a:lnTo>
                  <a:lnTo>
                    <a:pt x="7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86" y="1"/>
                  </a:lnTo>
                  <a:lnTo>
                    <a:pt x="77" y="2"/>
                  </a:lnTo>
                  <a:lnTo>
                    <a:pt x="68" y="4"/>
                  </a:lnTo>
                  <a:lnTo>
                    <a:pt x="58" y="7"/>
                  </a:lnTo>
                  <a:lnTo>
                    <a:pt x="51" y="11"/>
                  </a:lnTo>
                  <a:lnTo>
                    <a:pt x="42" y="16"/>
                  </a:lnTo>
                  <a:lnTo>
                    <a:pt x="35" y="22"/>
                  </a:lnTo>
                  <a:lnTo>
                    <a:pt x="28" y="27"/>
                  </a:lnTo>
                  <a:lnTo>
                    <a:pt x="22" y="35"/>
                  </a:lnTo>
                  <a:lnTo>
                    <a:pt x="17" y="41"/>
                  </a:lnTo>
                  <a:lnTo>
                    <a:pt x="12" y="50"/>
                  </a:lnTo>
                  <a:lnTo>
                    <a:pt x="8" y="59"/>
                  </a:lnTo>
                  <a:lnTo>
                    <a:pt x="5" y="67"/>
                  </a:lnTo>
                  <a:lnTo>
                    <a:pt x="3" y="76"/>
                  </a:lnTo>
                  <a:lnTo>
                    <a:pt x="2" y="85"/>
                  </a:lnTo>
                  <a:lnTo>
                    <a:pt x="0" y="95"/>
                  </a:lnTo>
                  <a:lnTo>
                    <a:pt x="0" y="414"/>
                  </a:lnTo>
                  <a:lnTo>
                    <a:pt x="0" y="414"/>
                  </a:lnTo>
                  <a:lnTo>
                    <a:pt x="2" y="423"/>
                  </a:lnTo>
                  <a:lnTo>
                    <a:pt x="3" y="432"/>
                  </a:lnTo>
                  <a:lnTo>
                    <a:pt x="5" y="442"/>
                  </a:lnTo>
                  <a:lnTo>
                    <a:pt x="8" y="450"/>
                  </a:lnTo>
                  <a:lnTo>
                    <a:pt x="12" y="459"/>
                  </a:lnTo>
                  <a:lnTo>
                    <a:pt x="17" y="466"/>
                  </a:lnTo>
                  <a:lnTo>
                    <a:pt x="22" y="474"/>
                  </a:lnTo>
                  <a:lnTo>
                    <a:pt x="28" y="480"/>
                  </a:lnTo>
                  <a:lnTo>
                    <a:pt x="35" y="487"/>
                  </a:lnTo>
                  <a:lnTo>
                    <a:pt x="42" y="492"/>
                  </a:lnTo>
                  <a:lnTo>
                    <a:pt x="51" y="497"/>
                  </a:lnTo>
                  <a:lnTo>
                    <a:pt x="58" y="501"/>
                  </a:lnTo>
                  <a:lnTo>
                    <a:pt x="68" y="504"/>
                  </a:lnTo>
                  <a:lnTo>
                    <a:pt x="77" y="507"/>
                  </a:lnTo>
                  <a:lnTo>
                    <a:pt x="86" y="508"/>
                  </a:lnTo>
                  <a:lnTo>
                    <a:pt x="96" y="508"/>
                  </a:lnTo>
                  <a:lnTo>
                    <a:pt x="796" y="508"/>
                  </a:lnTo>
                  <a:lnTo>
                    <a:pt x="796" y="508"/>
                  </a:lnTo>
                  <a:lnTo>
                    <a:pt x="805" y="508"/>
                  </a:lnTo>
                  <a:lnTo>
                    <a:pt x="815" y="507"/>
                  </a:lnTo>
                  <a:lnTo>
                    <a:pt x="824" y="504"/>
                  </a:lnTo>
                  <a:lnTo>
                    <a:pt x="833" y="501"/>
                  </a:lnTo>
                  <a:lnTo>
                    <a:pt x="842" y="497"/>
                  </a:lnTo>
                  <a:lnTo>
                    <a:pt x="849" y="492"/>
                  </a:lnTo>
                  <a:lnTo>
                    <a:pt x="857" y="487"/>
                  </a:lnTo>
                  <a:lnTo>
                    <a:pt x="863" y="480"/>
                  </a:lnTo>
                  <a:lnTo>
                    <a:pt x="870" y="474"/>
                  </a:lnTo>
                  <a:lnTo>
                    <a:pt x="875" y="466"/>
                  </a:lnTo>
                  <a:lnTo>
                    <a:pt x="879" y="459"/>
                  </a:lnTo>
                  <a:lnTo>
                    <a:pt x="883" y="450"/>
                  </a:lnTo>
                  <a:lnTo>
                    <a:pt x="887" y="442"/>
                  </a:lnTo>
                  <a:lnTo>
                    <a:pt x="889" y="432"/>
                  </a:lnTo>
                  <a:lnTo>
                    <a:pt x="891" y="423"/>
                  </a:lnTo>
                  <a:lnTo>
                    <a:pt x="891" y="414"/>
                  </a:lnTo>
                  <a:lnTo>
                    <a:pt x="954" y="414"/>
                  </a:lnTo>
                  <a:lnTo>
                    <a:pt x="954" y="414"/>
                  </a:lnTo>
                  <a:lnTo>
                    <a:pt x="961" y="413"/>
                  </a:lnTo>
                  <a:lnTo>
                    <a:pt x="967" y="412"/>
                  </a:lnTo>
                  <a:lnTo>
                    <a:pt x="979" y="408"/>
                  </a:lnTo>
                  <a:lnTo>
                    <a:pt x="990" y="402"/>
                  </a:lnTo>
                  <a:lnTo>
                    <a:pt x="999" y="394"/>
                  </a:lnTo>
                  <a:lnTo>
                    <a:pt x="1008" y="385"/>
                  </a:lnTo>
                  <a:lnTo>
                    <a:pt x="1013" y="374"/>
                  </a:lnTo>
                  <a:lnTo>
                    <a:pt x="1017" y="362"/>
                  </a:lnTo>
                  <a:lnTo>
                    <a:pt x="1018" y="356"/>
                  </a:lnTo>
                  <a:lnTo>
                    <a:pt x="1019" y="349"/>
                  </a:lnTo>
                  <a:lnTo>
                    <a:pt x="1019" y="158"/>
                  </a:lnTo>
                  <a:lnTo>
                    <a:pt x="1019" y="158"/>
                  </a:lnTo>
                  <a:lnTo>
                    <a:pt x="1018" y="152"/>
                  </a:lnTo>
                  <a:lnTo>
                    <a:pt x="1017" y="145"/>
                  </a:lnTo>
                  <a:lnTo>
                    <a:pt x="1013" y="134"/>
                  </a:lnTo>
                  <a:lnTo>
                    <a:pt x="1008" y="123"/>
                  </a:lnTo>
                  <a:lnTo>
                    <a:pt x="999" y="114"/>
                  </a:lnTo>
                  <a:lnTo>
                    <a:pt x="990" y="106"/>
                  </a:lnTo>
                  <a:lnTo>
                    <a:pt x="979" y="100"/>
                  </a:lnTo>
                  <a:lnTo>
                    <a:pt x="967" y="96"/>
                  </a:lnTo>
                  <a:lnTo>
                    <a:pt x="961" y="95"/>
                  </a:lnTo>
                  <a:lnTo>
                    <a:pt x="954" y="95"/>
                  </a:lnTo>
                  <a:lnTo>
                    <a:pt x="954" y="95"/>
                  </a:lnTo>
                  <a:close/>
                  <a:moveTo>
                    <a:pt x="828" y="414"/>
                  </a:moveTo>
                  <a:lnTo>
                    <a:pt x="828" y="414"/>
                  </a:lnTo>
                  <a:lnTo>
                    <a:pt x="827" y="420"/>
                  </a:lnTo>
                  <a:lnTo>
                    <a:pt x="824" y="426"/>
                  </a:lnTo>
                  <a:lnTo>
                    <a:pt x="822" y="431"/>
                  </a:lnTo>
                  <a:lnTo>
                    <a:pt x="818" y="436"/>
                  </a:lnTo>
                  <a:lnTo>
                    <a:pt x="814" y="439"/>
                  </a:lnTo>
                  <a:lnTo>
                    <a:pt x="808" y="443"/>
                  </a:lnTo>
                  <a:lnTo>
                    <a:pt x="802" y="445"/>
                  </a:lnTo>
                  <a:lnTo>
                    <a:pt x="796" y="445"/>
                  </a:lnTo>
                  <a:lnTo>
                    <a:pt x="96" y="445"/>
                  </a:lnTo>
                  <a:lnTo>
                    <a:pt x="96" y="445"/>
                  </a:lnTo>
                  <a:lnTo>
                    <a:pt x="90" y="445"/>
                  </a:lnTo>
                  <a:lnTo>
                    <a:pt x="84" y="443"/>
                  </a:lnTo>
                  <a:lnTo>
                    <a:pt x="78" y="439"/>
                  </a:lnTo>
                  <a:lnTo>
                    <a:pt x="73" y="436"/>
                  </a:lnTo>
                  <a:lnTo>
                    <a:pt x="69" y="431"/>
                  </a:lnTo>
                  <a:lnTo>
                    <a:pt x="67" y="426"/>
                  </a:lnTo>
                  <a:lnTo>
                    <a:pt x="65" y="420"/>
                  </a:lnTo>
                  <a:lnTo>
                    <a:pt x="64" y="414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5" y="89"/>
                  </a:lnTo>
                  <a:lnTo>
                    <a:pt x="67" y="83"/>
                  </a:lnTo>
                  <a:lnTo>
                    <a:pt x="69" y="78"/>
                  </a:lnTo>
                  <a:lnTo>
                    <a:pt x="73" y="73"/>
                  </a:lnTo>
                  <a:lnTo>
                    <a:pt x="78" y="69"/>
                  </a:lnTo>
                  <a:lnTo>
                    <a:pt x="84" y="66"/>
                  </a:lnTo>
                  <a:lnTo>
                    <a:pt x="90" y="64"/>
                  </a:lnTo>
                  <a:lnTo>
                    <a:pt x="96" y="63"/>
                  </a:lnTo>
                  <a:lnTo>
                    <a:pt x="796" y="63"/>
                  </a:lnTo>
                  <a:lnTo>
                    <a:pt x="796" y="63"/>
                  </a:lnTo>
                  <a:lnTo>
                    <a:pt x="802" y="64"/>
                  </a:lnTo>
                  <a:lnTo>
                    <a:pt x="808" y="66"/>
                  </a:lnTo>
                  <a:lnTo>
                    <a:pt x="814" y="69"/>
                  </a:lnTo>
                  <a:lnTo>
                    <a:pt x="818" y="73"/>
                  </a:lnTo>
                  <a:lnTo>
                    <a:pt x="822" y="78"/>
                  </a:lnTo>
                  <a:lnTo>
                    <a:pt x="824" y="83"/>
                  </a:lnTo>
                  <a:lnTo>
                    <a:pt x="827" y="89"/>
                  </a:lnTo>
                  <a:lnTo>
                    <a:pt x="828" y="95"/>
                  </a:lnTo>
                  <a:lnTo>
                    <a:pt x="828" y="414"/>
                  </a:lnTo>
                  <a:close/>
                  <a:moveTo>
                    <a:pt x="954" y="349"/>
                  </a:moveTo>
                  <a:lnTo>
                    <a:pt x="891" y="349"/>
                  </a:lnTo>
                  <a:lnTo>
                    <a:pt x="891" y="158"/>
                  </a:lnTo>
                  <a:lnTo>
                    <a:pt x="954" y="158"/>
                  </a:lnTo>
                  <a:lnTo>
                    <a:pt x="954" y="349"/>
                  </a:lnTo>
                  <a:close/>
                  <a:moveTo>
                    <a:pt x="601" y="155"/>
                  </a:moveTo>
                  <a:lnTo>
                    <a:pt x="601" y="155"/>
                  </a:lnTo>
                  <a:lnTo>
                    <a:pt x="598" y="150"/>
                  </a:lnTo>
                  <a:lnTo>
                    <a:pt x="594" y="144"/>
                  </a:lnTo>
                  <a:lnTo>
                    <a:pt x="588" y="139"/>
                  </a:lnTo>
                  <a:lnTo>
                    <a:pt x="582" y="136"/>
                  </a:lnTo>
                  <a:lnTo>
                    <a:pt x="576" y="132"/>
                  </a:lnTo>
                  <a:lnTo>
                    <a:pt x="569" y="129"/>
                  </a:lnTo>
                  <a:lnTo>
                    <a:pt x="563" y="127"/>
                  </a:lnTo>
                  <a:lnTo>
                    <a:pt x="555" y="127"/>
                  </a:lnTo>
                  <a:lnTo>
                    <a:pt x="159" y="127"/>
                  </a:lnTo>
                  <a:lnTo>
                    <a:pt x="159" y="127"/>
                  </a:lnTo>
                  <a:lnTo>
                    <a:pt x="153" y="127"/>
                  </a:lnTo>
                  <a:lnTo>
                    <a:pt x="147" y="129"/>
                  </a:lnTo>
                  <a:lnTo>
                    <a:pt x="142" y="133"/>
                  </a:lnTo>
                  <a:lnTo>
                    <a:pt x="137" y="136"/>
                  </a:lnTo>
                  <a:lnTo>
                    <a:pt x="133" y="141"/>
                  </a:lnTo>
                  <a:lnTo>
                    <a:pt x="130" y="147"/>
                  </a:lnTo>
                  <a:lnTo>
                    <a:pt x="128" y="152"/>
                  </a:lnTo>
                  <a:lnTo>
                    <a:pt x="128" y="158"/>
                  </a:lnTo>
                  <a:lnTo>
                    <a:pt x="128" y="349"/>
                  </a:lnTo>
                  <a:lnTo>
                    <a:pt x="128" y="349"/>
                  </a:lnTo>
                  <a:lnTo>
                    <a:pt x="128" y="356"/>
                  </a:lnTo>
                  <a:lnTo>
                    <a:pt x="130" y="362"/>
                  </a:lnTo>
                  <a:lnTo>
                    <a:pt x="133" y="368"/>
                  </a:lnTo>
                  <a:lnTo>
                    <a:pt x="137" y="372"/>
                  </a:lnTo>
                  <a:lnTo>
                    <a:pt x="142" y="376"/>
                  </a:lnTo>
                  <a:lnTo>
                    <a:pt x="147" y="379"/>
                  </a:lnTo>
                  <a:lnTo>
                    <a:pt x="153" y="380"/>
                  </a:lnTo>
                  <a:lnTo>
                    <a:pt x="159" y="382"/>
                  </a:lnTo>
                  <a:lnTo>
                    <a:pt x="683" y="382"/>
                  </a:lnTo>
                  <a:lnTo>
                    <a:pt x="683" y="382"/>
                  </a:lnTo>
                  <a:lnTo>
                    <a:pt x="689" y="380"/>
                  </a:lnTo>
                  <a:lnTo>
                    <a:pt x="694" y="379"/>
                  </a:lnTo>
                  <a:lnTo>
                    <a:pt x="698" y="376"/>
                  </a:lnTo>
                  <a:lnTo>
                    <a:pt x="701" y="373"/>
                  </a:lnTo>
                  <a:lnTo>
                    <a:pt x="703" y="369"/>
                  </a:lnTo>
                  <a:lnTo>
                    <a:pt x="703" y="364"/>
                  </a:lnTo>
                  <a:lnTo>
                    <a:pt x="702" y="359"/>
                  </a:lnTo>
                  <a:lnTo>
                    <a:pt x="700" y="353"/>
                  </a:lnTo>
                  <a:lnTo>
                    <a:pt x="601" y="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529799" y="1947369"/>
            <a:ext cx="642094" cy="639200"/>
            <a:chOff x="3846456" y="3334254"/>
            <a:chExt cx="869714" cy="869714"/>
          </a:xfrm>
        </p:grpSpPr>
        <p:sp>
          <p:nvSpPr>
            <p:cNvPr id="22" name="椭圆 21"/>
            <p:cNvSpPr/>
            <p:nvPr/>
          </p:nvSpPr>
          <p:spPr>
            <a:xfrm>
              <a:off x="3846456" y="3334254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23" name="Freeform 99"/>
            <p:cNvSpPr>
              <a:spLocks noEditPoints="1"/>
            </p:cNvSpPr>
            <p:nvPr/>
          </p:nvSpPr>
          <p:spPr bwMode="auto">
            <a:xfrm>
              <a:off x="4120181" y="3598744"/>
              <a:ext cx="322263" cy="323850"/>
            </a:xfrm>
            <a:custGeom>
              <a:avLst/>
              <a:gdLst>
                <a:gd name="T0" fmla="*/ 543 w 1018"/>
                <a:gd name="T1" fmla="*/ 682 h 1018"/>
                <a:gd name="T2" fmla="*/ 671 w 1018"/>
                <a:gd name="T3" fmla="*/ 548 h 1018"/>
                <a:gd name="T4" fmla="*/ 689 w 1018"/>
                <a:gd name="T5" fmla="*/ 324 h 1018"/>
                <a:gd name="T6" fmla="*/ 565 w 1018"/>
                <a:gd name="T7" fmla="*/ 148 h 1018"/>
                <a:gd name="T8" fmla="*/ 462 w 1018"/>
                <a:gd name="T9" fmla="*/ 120 h 1018"/>
                <a:gd name="T10" fmla="*/ 368 w 1018"/>
                <a:gd name="T11" fmla="*/ 142 h 1018"/>
                <a:gd name="T12" fmla="*/ 290 w 1018"/>
                <a:gd name="T13" fmla="*/ 207 h 1018"/>
                <a:gd name="T14" fmla="*/ 223 w 1018"/>
                <a:gd name="T15" fmla="*/ 409 h 1018"/>
                <a:gd name="T16" fmla="*/ 309 w 1018"/>
                <a:gd name="T17" fmla="*/ 634 h 1018"/>
                <a:gd name="T18" fmla="*/ 425 w 1018"/>
                <a:gd name="T19" fmla="*/ 696 h 1018"/>
                <a:gd name="T20" fmla="*/ 513 w 1018"/>
                <a:gd name="T21" fmla="*/ 193 h 1018"/>
                <a:gd name="T22" fmla="*/ 623 w 1018"/>
                <a:gd name="T23" fmla="*/ 321 h 1018"/>
                <a:gd name="T24" fmla="*/ 623 w 1018"/>
                <a:gd name="T25" fmla="*/ 497 h 1018"/>
                <a:gd name="T26" fmla="*/ 513 w 1018"/>
                <a:gd name="T27" fmla="*/ 626 h 1018"/>
                <a:gd name="T28" fmla="*/ 378 w 1018"/>
                <a:gd name="T29" fmla="*/ 609 h 1018"/>
                <a:gd name="T30" fmla="*/ 290 w 1018"/>
                <a:gd name="T31" fmla="*/ 456 h 1018"/>
                <a:gd name="T32" fmla="*/ 316 w 1018"/>
                <a:gd name="T33" fmla="*/ 283 h 1018"/>
                <a:gd name="T34" fmla="*/ 444 w 1018"/>
                <a:gd name="T35" fmla="*/ 184 h 1018"/>
                <a:gd name="T36" fmla="*/ 636 w 1018"/>
                <a:gd name="T37" fmla="*/ 682 h 1018"/>
                <a:gd name="T38" fmla="*/ 644 w 1018"/>
                <a:gd name="T39" fmla="*/ 726 h 1018"/>
                <a:gd name="T40" fmla="*/ 756 w 1018"/>
                <a:gd name="T41" fmla="*/ 755 h 1018"/>
                <a:gd name="T42" fmla="*/ 854 w 1018"/>
                <a:gd name="T43" fmla="*/ 889 h 1018"/>
                <a:gd name="T44" fmla="*/ 844 w 1018"/>
                <a:gd name="T45" fmla="*/ 952 h 1018"/>
                <a:gd name="T46" fmla="*/ 68 w 1018"/>
                <a:gd name="T47" fmla="*/ 943 h 1018"/>
                <a:gd name="T48" fmla="*/ 87 w 1018"/>
                <a:gd name="T49" fmla="*/ 834 h 1018"/>
                <a:gd name="T50" fmla="*/ 221 w 1018"/>
                <a:gd name="T51" fmla="*/ 736 h 1018"/>
                <a:gd name="T52" fmla="*/ 290 w 1018"/>
                <a:gd name="T53" fmla="*/ 712 h 1018"/>
                <a:gd name="T54" fmla="*/ 273 w 1018"/>
                <a:gd name="T55" fmla="*/ 670 h 1018"/>
                <a:gd name="T56" fmla="*/ 184 w 1018"/>
                <a:gd name="T57" fmla="*/ 680 h 1018"/>
                <a:gd name="T58" fmla="*/ 21 w 1018"/>
                <a:gd name="T59" fmla="*/ 827 h 1018"/>
                <a:gd name="T60" fmla="*/ 0 w 1018"/>
                <a:gd name="T61" fmla="*/ 937 h 1018"/>
                <a:gd name="T62" fmla="*/ 39 w 1018"/>
                <a:gd name="T63" fmla="*/ 1003 h 1018"/>
                <a:gd name="T64" fmla="*/ 843 w 1018"/>
                <a:gd name="T65" fmla="*/ 1018 h 1018"/>
                <a:gd name="T66" fmla="*/ 907 w 1018"/>
                <a:gd name="T67" fmla="*/ 978 h 1018"/>
                <a:gd name="T68" fmla="*/ 921 w 1018"/>
                <a:gd name="T69" fmla="*/ 902 h 1018"/>
                <a:gd name="T70" fmla="*/ 846 w 1018"/>
                <a:gd name="T71" fmla="*/ 744 h 1018"/>
                <a:gd name="T72" fmla="*/ 688 w 1018"/>
                <a:gd name="T73" fmla="*/ 669 h 1018"/>
                <a:gd name="T74" fmla="*/ 557 w 1018"/>
                <a:gd name="T75" fmla="*/ 64 h 1018"/>
                <a:gd name="T76" fmla="*/ 681 w 1018"/>
                <a:gd name="T77" fmla="*/ 130 h 1018"/>
                <a:gd name="T78" fmla="*/ 732 w 1018"/>
                <a:gd name="T79" fmla="*/ 290 h 1018"/>
                <a:gd name="T80" fmla="*/ 728 w 1018"/>
                <a:gd name="T81" fmla="*/ 379 h 1018"/>
                <a:gd name="T82" fmla="*/ 765 w 1018"/>
                <a:gd name="T83" fmla="*/ 393 h 1018"/>
                <a:gd name="T84" fmla="*/ 793 w 1018"/>
                <a:gd name="T85" fmla="*/ 331 h 1018"/>
                <a:gd name="T86" fmla="*/ 755 w 1018"/>
                <a:gd name="T87" fmla="*/ 128 h 1018"/>
                <a:gd name="T88" fmla="*/ 628 w 1018"/>
                <a:gd name="T89" fmla="*/ 14 h 1018"/>
                <a:gd name="T90" fmla="*/ 529 w 1018"/>
                <a:gd name="T91" fmla="*/ 2 h 1018"/>
                <a:gd name="T92" fmla="*/ 442 w 1018"/>
                <a:gd name="T93" fmla="*/ 37 h 1018"/>
                <a:gd name="T94" fmla="*/ 450 w 1018"/>
                <a:gd name="T95" fmla="*/ 82 h 1018"/>
                <a:gd name="T96" fmla="*/ 763 w 1018"/>
                <a:gd name="T97" fmla="*/ 540 h 1018"/>
                <a:gd name="T98" fmla="*/ 732 w 1018"/>
                <a:gd name="T99" fmla="*/ 573 h 1018"/>
                <a:gd name="T100" fmla="*/ 763 w 1018"/>
                <a:gd name="T101" fmla="*/ 605 h 1018"/>
                <a:gd name="T102" fmla="*/ 911 w 1018"/>
                <a:gd name="T103" fmla="*/ 678 h 1018"/>
                <a:gd name="T104" fmla="*/ 954 w 1018"/>
                <a:gd name="T105" fmla="*/ 809 h 1018"/>
                <a:gd name="T106" fmla="*/ 963 w 1018"/>
                <a:gd name="T107" fmla="*/ 853 h 1018"/>
                <a:gd name="T108" fmla="*/ 1003 w 1018"/>
                <a:gd name="T109" fmla="*/ 851 h 1018"/>
                <a:gd name="T110" fmla="*/ 1018 w 1018"/>
                <a:gd name="T111" fmla="*/ 803 h 1018"/>
                <a:gd name="T112" fmla="*/ 945 w 1018"/>
                <a:gd name="T113" fmla="*/ 619 h 1018"/>
                <a:gd name="T114" fmla="*/ 803 w 1018"/>
                <a:gd name="T115" fmla="*/ 54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8" h="1018">
                  <a:moveTo>
                    <a:pt x="462" y="700"/>
                  </a:moveTo>
                  <a:lnTo>
                    <a:pt x="462" y="700"/>
                  </a:lnTo>
                  <a:lnTo>
                    <a:pt x="474" y="699"/>
                  </a:lnTo>
                  <a:lnTo>
                    <a:pt x="485" y="698"/>
                  </a:lnTo>
                  <a:lnTo>
                    <a:pt x="497" y="696"/>
                  </a:lnTo>
                  <a:lnTo>
                    <a:pt x="509" y="694"/>
                  </a:lnTo>
                  <a:lnTo>
                    <a:pt x="521" y="691"/>
                  </a:lnTo>
                  <a:lnTo>
                    <a:pt x="533" y="686"/>
                  </a:lnTo>
                  <a:lnTo>
                    <a:pt x="543" y="682"/>
                  </a:lnTo>
                  <a:lnTo>
                    <a:pt x="554" y="677"/>
                  </a:lnTo>
                  <a:lnTo>
                    <a:pt x="565" y="671"/>
                  </a:lnTo>
                  <a:lnTo>
                    <a:pt x="576" y="665"/>
                  </a:lnTo>
                  <a:lnTo>
                    <a:pt x="595" y="650"/>
                  </a:lnTo>
                  <a:lnTo>
                    <a:pt x="613" y="634"/>
                  </a:lnTo>
                  <a:lnTo>
                    <a:pt x="630" y="614"/>
                  </a:lnTo>
                  <a:lnTo>
                    <a:pt x="645" y="594"/>
                  </a:lnTo>
                  <a:lnTo>
                    <a:pt x="659" y="571"/>
                  </a:lnTo>
                  <a:lnTo>
                    <a:pt x="671" y="548"/>
                  </a:lnTo>
                  <a:lnTo>
                    <a:pt x="681" y="522"/>
                  </a:lnTo>
                  <a:lnTo>
                    <a:pt x="689" y="495"/>
                  </a:lnTo>
                  <a:lnTo>
                    <a:pt x="695" y="467"/>
                  </a:lnTo>
                  <a:lnTo>
                    <a:pt x="699" y="439"/>
                  </a:lnTo>
                  <a:lnTo>
                    <a:pt x="700" y="409"/>
                  </a:lnTo>
                  <a:lnTo>
                    <a:pt x="700" y="409"/>
                  </a:lnTo>
                  <a:lnTo>
                    <a:pt x="699" y="379"/>
                  </a:lnTo>
                  <a:lnTo>
                    <a:pt x="695" y="352"/>
                  </a:lnTo>
                  <a:lnTo>
                    <a:pt x="689" y="324"/>
                  </a:lnTo>
                  <a:lnTo>
                    <a:pt x="681" y="297"/>
                  </a:lnTo>
                  <a:lnTo>
                    <a:pt x="671" y="271"/>
                  </a:lnTo>
                  <a:lnTo>
                    <a:pt x="659" y="247"/>
                  </a:lnTo>
                  <a:lnTo>
                    <a:pt x="645" y="225"/>
                  </a:lnTo>
                  <a:lnTo>
                    <a:pt x="630" y="205"/>
                  </a:lnTo>
                  <a:lnTo>
                    <a:pt x="613" y="185"/>
                  </a:lnTo>
                  <a:lnTo>
                    <a:pt x="595" y="169"/>
                  </a:lnTo>
                  <a:lnTo>
                    <a:pt x="576" y="154"/>
                  </a:lnTo>
                  <a:lnTo>
                    <a:pt x="565" y="148"/>
                  </a:lnTo>
                  <a:lnTo>
                    <a:pt x="554" y="142"/>
                  </a:lnTo>
                  <a:lnTo>
                    <a:pt x="543" y="137"/>
                  </a:lnTo>
                  <a:lnTo>
                    <a:pt x="533" y="133"/>
                  </a:lnTo>
                  <a:lnTo>
                    <a:pt x="521" y="128"/>
                  </a:lnTo>
                  <a:lnTo>
                    <a:pt x="509" y="125"/>
                  </a:lnTo>
                  <a:lnTo>
                    <a:pt x="497" y="123"/>
                  </a:lnTo>
                  <a:lnTo>
                    <a:pt x="485" y="121"/>
                  </a:lnTo>
                  <a:lnTo>
                    <a:pt x="474" y="120"/>
                  </a:lnTo>
                  <a:lnTo>
                    <a:pt x="462" y="120"/>
                  </a:lnTo>
                  <a:lnTo>
                    <a:pt x="462" y="120"/>
                  </a:lnTo>
                  <a:lnTo>
                    <a:pt x="449" y="120"/>
                  </a:lnTo>
                  <a:lnTo>
                    <a:pt x="437" y="121"/>
                  </a:lnTo>
                  <a:lnTo>
                    <a:pt x="425" y="123"/>
                  </a:lnTo>
                  <a:lnTo>
                    <a:pt x="414" y="125"/>
                  </a:lnTo>
                  <a:lnTo>
                    <a:pt x="402" y="128"/>
                  </a:lnTo>
                  <a:lnTo>
                    <a:pt x="391" y="132"/>
                  </a:lnTo>
                  <a:lnTo>
                    <a:pt x="379" y="137"/>
                  </a:lnTo>
                  <a:lnTo>
                    <a:pt x="368" y="142"/>
                  </a:lnTo>
                  <a:lnTo>
                    <a:pt x="358" y="148"/>
                  </a:lnTo>
                  <a:lnTo>
                    <a:pt x="347" y="154"/>
                  </a:lnTo>
                  <a:lnTo>
                    <a:pt x="337" y="162"/>
                  </a:lnTo>
                  <a:lnTo>
                    <a:pt x="327" y="169"/>
                  </a:lnTo>
                  <a:lnTo>
                    <a:pt x="317" y="178"/>
                  </a:lnTo>
                  <a:lnTo>
                    <a:pt x="308" y="187"/>
                  </a:lnTo>
                  <a:lnTo>
                    <a:pt x="299" y="197"/>
                  </a:lnTo>
                  <a:lnTo>
                    <a:pt x="290" y="207"/>
                  </a:lnTo>
                  <a:lnTo>
                    <a:pt x="290" y="207"/>
                  </a:lnTo>
                  <a:lnTo>
                    <a:pt x="275" y="228"/>
                  </a:lnTo>
                  <a:lnTo>
                    <a:pt x="261" y="251"/>
                  </a:lnTo>
                  <a:lnTo>
                    <a:pt x="249" y="274"/>
                  </a:lnTo>
                  <a:lnTo>
                    <a:pt x="241" y="300"/>
                  </a:lnTo>
                  <a:lnTo>
                    <a:pt x="233" y="326"/>
                  </a:lnTo>
                  <a:lnTo>
                    <a:pt x="227" y="354"/>
                  </a:lnTo>
                  <a:lnTo>
                    <a:pt x="224" y="382"/>
                  </a:lnTo>
                  <a:lnTo>
                    <a:pt x="223" y="409"/>
                  </a:lnTo>
                  <a:lnTo>
                    <a:pt x="223" y="409"/>
                  </a:lnTo>
                  <a:lnTo>
                    <a:pt x="224" y="439"/>
                  </a:lnTo>
                  <a:lnTo>
                    <a:pt x="228" y="467"/>
                  </a:lnTo>
                  <a:lnTo>
                    <a:pt x="233" y="495"/>
                  </a:lnTo>
                  <a:lnTo>
                    <a:pt x="242" y="522"/>
                  </a:lnTo>
                  <a:lnTo>
                    <a:pt x="251" y="548"/>
                  </a:lnTo>
                  <a:lnTo>
                    <a:pt x="263" y="571"/>
                  </a:lnTo>
                  <a:lnTo>
                    <a:pt x="277" y="594"/>
                  </a:lnTo>
                  <a:lnTo>
                    <a:pt x="293" y="614"/>
                  </a:lnTo>
                  <a:lnTo>
                    <a:pt x="309" y="634"/>
                  </a:lnTo>
                  <a:lnTo>
                    <a:pt x="328" y="650"/>
                  </a:lnTo>
                  <a:lnTo>
                    <a:pt x="348" y="665"/>
                  </a:lnTo>
                  <a:lnTo>
                    <a:pt x="358" y="671"/>
                  </a:lnTo>
                  <a:lnTo>
                    <a:pt x="368" y="677"/>
                  </a:lnTo>
                  <a:lnTo>
                    <a:pt x="379" y="682"/>
                  </a:lnTo>
                  <a:lnTo>
                    <a:pt x="391" y="686"/>
                  </a:lnTo>
                  <a:lnTo>
                    <a:pt x="402" y="691"/>
                  </a:lnTo>
                  <a:lnTo>
                    <a:pt x="414" y="694"/>
                  </a:lnTo>
                  <a:lnTo>
                    <a:pt x="425" y="696"/>
                  </a:lnTo>
                  <a:lnTo>
                    <a:pt x="437" y="698"/>
                  </a:lnTo>
                  <a:lnTo>
                    <a:pt x="449" y="699"/>
                  </a:lnTo>
                  <a:lnTo>
                    <a:pt x="462" y="700"/>
                  </a:lnTo>
                  <a:lnTo>
                    <a:pt x="462" y="700"/>
                  </a:lnTo>
                  <a:close/>
                  <a:moveTo>
                    <a:pt x="462" y="183"/>
                  </a:moveTo>
                  <a:lnTo>
                    <a:pt x="462" y="183"/>
                  </a:lnTo>
                  <a:lnTo>
                    <a:pt x="479" y="184"/>
                  </a:lnTo>
                  <a:lnTo>
                    <a:pt x="496" y="187"/>
                  </a:lnTo>
                  <a:lnTo>
                    <a:pt x="513" y="193"/>
                  </a:lnTo>
                  <a:lnTo>
                    <a:pt x="529" y="200"/>
                  </a:lnTo>
                  <a:lnTo>
                    <a:pt x="544" y="210"/>
                  </a:lnTo>
                  <a:lnTo>
                    <a:pt x="559" y="222"/>
                  </a:lnTo>
                  <a:lnTo>
                    <a:pt x="572" y="235"/>
                  </a:lnTo>
                  <a:lnTo>
                    <a:pt x="585" y="250"/>
                  </a:lnTo>
                  <a:lnTo>
                    <a:pt x="596" y="266"/>
                  </a:lnTo>
                  <a:lnTo>
                    <a:pt x="607" y="283"/>
                  </a:lnTo>
                  <a:lnTo>
                    <a:pt x="615" y="301"/>
                  </a:lnTo>
                  <a:lnTo>
                    <a:pt x="623" y="321"/>
                  </a:lnTo>
                  <a:lnTo>
                    <a:pt x="628" y="342"/>
                  </a:lnTo>
                  <a:lnTo>
                    <a:pt x="632" y="363"/>
                  </a:lnTo>
                  <a:lnTo>
                    <a:pt x="636" y="386"/>
                  </a:lnTo>
                  <a:lnTo>
                    <a:pt x="637" y="409"/>
                  </a:lnTo>
                  <a:lnTo>
                    <a:pt x="637" y="409"/>
                  </a:lnTo>
                  <a:lnTo>
                    <a:pt x="636" y="433"/>
                  </a:lnTo>
                  <a:lnTo>
                    <a:pt x="632" y="456"/>
                  </a:lnTo>
                  <a:lnTo>
                    <a:pt x="628" y="477"/>
                  </a:lnTo>
                  <a:lnTo>
                    <a:pt x="623" y="497"/>
                  </a:lnTo>
                  <a:lnTo>
                    <a:pt x="615" y="518"/>
                  </a:lnTo>
                  <a:lnTo>
                    <a:pt x="607" y="536"/>
                  </a:lnTo>
                  <a:lnTo>
                    <a:pt x="596" y="553"/>
                  </a:lnTo>
                  <a:lnTo>
                    <a:pt x="585" y="569"/>
                  </a:lnTo>
                  <a:lnTo>
                    <a:pt x="572" y="584"/>
                  </a:lnTo>
                  <a:lnTo>
                    <a:pt x="559" y="597"/>
                  </a:lnTo>
                  <a:lnTo>
                    <a:pt x="544" y="609"/>
                  </a:lnTo>
                  <a:lnTo>
                    <a:pt x="529" y="619"/>
                  </a:lnTo>
                  <a:lnTo>
                    <a:pt x="513" y="626"/>
                  </a:lnTo>
                  <a:lnTo>
                    <a:pt x="496" y="632"/>
                  </a:lnTo>
                  <a:lnTo>
                    <a:pt x="479" y="635"/>
                  </a:lnTo>
                  <a:lnTo>
                    <a:pt x="462" y="636"/>
                  </a:lnTo>
                  <a:lnTo>
                    <a:pt x="462" y="636"/>
                  </a:lnTo>
                  <a:lnTo>
                    <a:pt x="444" y="635"/>
                  </a:lnTo>
                  <a:lnTo>
                    <a:pt x="426" y="632"/>
                  </a:lnTo>
                  <a:lnTo>
                    <a:pt x="409" y="626"/>
                  </a:lnTo>
                  <a:lnTo>
                    <a:pt x="393" y="619"/>
                  </a:lnTo>
                  <a:lnTo>
                    <a:pt x="378" y="609"/>
                  </a:lnTo>
                  <a:lnTo>
                    <a:pt x="364" y="597"/>
                  </a:lnTo>
                  <a:lnTo>
                    <a:pt x="350" y="584"/>
                  </a:lnTo>
                  <a:lnTo>
                    <a:pt x="337" y="569"/>
                  </a:lnTo>
                  <a:lnTo>
                    <a:pt x="327" y="553"/>
                  </a:lnTo>
                  <a:lnTo>
                    <a:pt x="316" y="536"/>
                  </a:lnTo>
                  <a:lnTo>
                    <a:pt x="307" y="518"/>
                  </a:lnTo>
                  <a:lnTo>
                    <a:pt x="300" y="497"/>
                  </a:lnTo>
                  <a:lnTo>
                    <a:pt x="294" y="477"/>
                  </a:lnTo>
                  <a:lnTo>
                    <a:pt x="290" y="456"/>
                  </a:lnTo>
                  <a:lnTo>
                    <a:pt x="287" y="433"/>
                  </a:lnTo>
                  <a:lnTo>
                    <a:pt x="287" y="409"/>
                  </a:lnTo>
                  <a:lnTo>
                    <a:pt x="287" y="409"/>
                  </a:lnTo>
                  <a:lnTo>
                    <a:pt x="287" y="386"/>
                  </a:lnTo>
                  <a:lnTo>
                    <a:pt x="290" y="363"/>
                  </a:lnTo>
                  <a:lnTo>
                    <a:pt x="294" y="342"/>
                  </a:lnTo>
                  <a:lnTo>
                    <a:pt x="300" y="321"/>
                  </a:lnTo>
                  <a:lnTo>
                    <a:pt x="307" y="301"/>
                  </a:lnTo>
                  <a:lnTo>
                    <a:pt x="316" y="283"/>
                  </a:lnTo>
                  <a:lnTo>
                    <a:pt x="327" y="266"/>
                  </a:lnTo>
                  <a:lnTo>
                    <a:pt x="337" y="250"/>
                  </a:lnTo>
                  <a:lnTo>
                    <a:pt x="350" y="235"/>
                  </a:lnTo>
                  <a:lnTo>
                    <a:pt x="364" y="222"/>
                  </a:lnTo>
                  <a:lnTo>
                    <a:pt x="378" y="210"/>
                  </a:lnTo>
                  <a:lnTo>
                    <a:pt x="393" y="200"/>
                  </a:lnTo>
                  <a:lnTo>
                    <a:pt x="409" y="193"/>
                  </a:lnTo>
                  <a:lnTo>
                    <a:pt x="426" y="187"/>
                  </a:lnTo>
                  <a:lnTo>
                    <a:pt x="444" y="184"/>
                  </a:lnTo>
                  <a:lnTo>
                    <a:pt x="462" y="183"/>
                  </a:lnTo>
                  <a:lnTo>
                    <a:pt x="462" y="183"/>
                  </a:lnTo>
                  <a:close/>
                  <a:moveTo>
                    <a:pt x="661" y="668"/>
                  </a:moveTo>
                  <a:lnTo>
                    <a:pt x="661" y="668"/>
                  </a:lnTo>
                  <a:lnTo>
                    <a:pt x="655" y="668"/>
                  </a:lnTo>
                  <a:lnTo>
                    <a:pt x="650" y="670"/>
                  </a:lnTo>
                  <a:lnTo>
                    <a:pt x="644" y="673"/>
                  </a:lnTo>
                  <a:lnTo>
                    <a:pt x="639" y="678"/>
                  </a:lnTo>
                  <a:lnTo>
                    <a:pt x="636" y="682"/>
                  </a:lnTo>
                  <a:lnTo>
                    <a:pt x="632" y="687"/>
                  </a:lnTo>
                  <a:lnTo>
                    <a:pt x="630" y="694"/>
                  </a:lnTo>
                  <a:lnTo>
                    <a:pt x="630" y="700"/>
                  </a:lnTo>
                  <a:lnTo>
                    <a:pt x="630" y="700"/>
                  </a:lnTo>
                  <a:lnTo>
                    <a:pt x="630" y="706"/>
                  </a:lnTo>
                  <a:lnTo>
                    <a:pt x="632" y="712"/>
                  </a:lnTo>
                  <a:lnTo>
                    <a:pt x="636" y="717"/>
                  </a:lnTo>
                  <a:lnTo>
                    <a:pt x="639" y="722"/>
                  </a:lnTo>
                  <a:lnTo>
                    <a:pt x="644" y="726"/>
                  </a:lnTo>
                  <a:lnTo>
                    <a:pt x="650" y="729"/>
                  </a:lnTo>
                  <a:lnTo>
                    <a:pt x="655" y="731"/>
                  </a:lnTo>
                  <a:lnTo>
                    <a:pt x="661" y="731"/>
                  </a:lnTo>
                  <a:lnTo>
                    <a:pt x="661" y="731"/>
                  </a:lnTo>
                  <a:lnTo>
                    <a:pt x="682" y="732"/>
                  </a:lnTo>
                  <a:lnTo>
                    <a:pt x="701" y="736"/>
                  </a:lnTo>
                  <a:lnTo>
                    <a:pt x="720" y="740"/>
                  </a:lnTo>
                  <a:lnTo>
                    <a:pt x="739" y="747"/>
                  </a:lnTo>
                  <a:lnTo>
                    <a:pt x="756" y="755"/>
                  </a:lnTo>
                  <a:lnTo>
                    <a:pt x="772" y="766"/>
                  </a:lnTo>
                  <a:lnTo>
                    <a:pt x="787" y="776"/>
                  </a:lnTo>
                  <a:lnTo>
                    <a:pt x="801" y="789"/>
                  </a:lnTo>
                  <a:lnTo>
                    <a:pt x="814" y="803"/>
                  </a:lnTo>
                  <a:lnTo>
                    <a:pt x="826" y="818"/>
                  </a:lnTo>
                  <a:lnTo>
                    <a:pt x="835" y="834"/>
                  </a:lnTo>
                  <a:lnTo>
                    <a:pt x="844" y="851"/>
                  </a:lnTo>
                  <a:lnTo>
                    <a:pt x="850" y="870"/>
                  </a:lnTo>
                  <a:lnTo>
                    <a:pt x="854" y="889"/>
                  </a:lnTo>
                  <a:lnTo>
                    <a:pt x="858" y="908"/>
                  </a:lnTo>
                  <a:lnTo>
                    <a:pt x="859" y="929"/>
                  </a:lnTo>
                  <a:lnTo>
                    <a:pt x="859" y="929"/>
                  </a:lnTo>
                  <a:lnTo>
                    <a:pt x="859" y="934"/>
                  </a:lnTo>
                  <a:lnTo>
                    <a:pt x="857" y="938"/>
                  </a:lnTo>
                  <a:lnTo>
                    <a:pt x="854" y="943"/>
                  </a:lnTo>
                  <a:lnTo>
                    <a:pt x="851" y="947"/>
                  </a:lnTo>
                  <a:lnTo>
                    <a:pt x="848" y="950"/>
                  </a:lnTo>
                  <a:lnTo>
                    <a:pt x="844" y="952"/>
                  </a:lnTo>
                  <a:lnTo>
                    <a:pt x="838" y="953"/>
                  </a:lnTo>
                  <a:lnTo>
                    <a:pt x="833" y="954"/>
                  </a:lnTo>
                  <a:lnTo>
                    <a:pt x="89" y="954"/>
                  </a:lnTo>
                  <a:lnTo>
                    <a:pt x="89" y="954"/>
                  </a:lnTo>
                  <a:lnTo>
                    <a:pt x="84" y="953"/>
                  </a:lnTo>
                  <a:lnTo>
                    <a:pt x="80" y="952"/>
                  </a:lnTo>
                  <a:lnTo>
                    <a:pt x="76" y="950"/>
                  </a:lnTo>
                  <a:lnTo>
                    <a:pt x="71" y="947"/>
                  </a:lnTo>
                  <a:lnTo>
                    <a:pt x="68" y="943"/>
                  </a:lnTo>
                  <a:lnTo>
                    <a:pt x="66" y="938"/>
                  </a:lnTo>
                  <a:lnTo>
                    <a:pt x="65" y="934"/>
                  </a:lnTo>
                  <a:lnTo>
                    <a:pt x="64" y="929"/>
                  </a:lnTo>
                  <a:lnTo>
                    <a:pt x="64" y="929"/>
                  </a:lnTo>
                  <a:lnTo>
                    <a:pt x="65" y="908"/>
                  </a:lnTo>
                  <a:lnTo>
                    <a:pt x="68" y="889"/>
                  </a:lnTo>
                  <a:lnTo>
                    <a:pt x="72" y="870"/>
                  </a:lnTo>
                  <a:lnTo>
                    <a:pt x="80" y="851"/>
                  </a:lnTo>
                  <a:lnTo>
                    <a:pt x="87" y="834"/>
                  </a:lnTo>
                  <a:lnTo>
                    <a:pt x="98" y="818"/>
                  </a:lnTo>
                  <a:lnTo>
                    <a:pt x="109" y="803"/>
                  </a:lnTo>
                  <a:lnTo>
                    <a:pt x="122" y="789"/>
                  </a:lnTo>
                  <a:lnTo>
                    <a:pt x="136" y="776"/>
                  </a:lnTo>
                  <a:lnTo>
                    <a:pt x="151" y="766"/>
                  </a:lnTo>
                  <a:lnTo>
                    <a:pt x="167" y="755"/>
                  </a:lnTo>
                  <a:lnTo>
                    <a:pt x="184" y="747"/>
                  </a:lnTo>
                  <a:lnTo>
                    <a:pt x="202" y="740"/>
                  </a:lnTo>
                  <a:lnTo>
                    <a:pt x="221" y="736"/>
                  </a:lnTo>
                  <a:lnTo>
                    <a:pt x="241" y="732"/>
                  </a:lnTo>
                  <a:lnTo>
                    <a:pt x="261" y="731"/>
                  </a:lnTo>
                  <a:lnTo>
                    <a:pt x="261" y="731"/>
                  </a:lnTo>
                  <a:lnTo>
                    <a:pt x="268" y="731"/>
                  </a:lnTo>
                  <a:lnTo>
                    <a:pt x="273" y="729"/>
                  </a:lnTo>
                  <a:lnTo>
                    <a:pt x="278" y="726"/>
                  </a:lnTo>
                  <a:lnTo>
                    <a:pt x="284" y="722"/>
                  </a:lnTo>
                  <a:lnTo>
                    <a:pt x="287" y="717"/>
                  </a:lnTo>
                  <a:lnTo>
                    <a:pt x="290" y="712"/>
                  </a:lnTo>
                  <a:lnTo>
                    <a:pt x="292" y="706"/>
                  </a:lnTo>
                  <a:lnTo>
                    <a:pt x="293" y="700"/>
                  </a:lnTo>
                  <a:lnTo>
                    <a:pt x="293" y="700"/>
                  </a:lnTo>
                  <a:lnTo>
                    <a:pt x="292" y="694"/>
                  </a:lnTo>
                  <a:lnTo>
                    <a:pt x="290" y="687"/>
                  </a:lnTo>
                  <a:lnTo>
                    <a:pt x="287" y="682"/>
                  </a:lnTo>
                  <a:lnTo>
                    <a:pt x="284" y="678"/>
                  </a:lnTo>
                  <a:lnTo>
                    <a:pt x="278" y="673"/>
                  </a:lnTo>
                  <a:lnTo>
                    <a:pt x="273" y="670"/>
                  </a:lnTo>
                  <a:lnTo>
                    <a:pt x="268" y="668"/>
                  </a:lnTo>
                  <a:lnTo>
                    <a:pt x="261" y="668"/>
                  </a:lnTo>
                  <a:lnTo>
                    <a:pt x="261" y="668"/>
                  </a:lnTo>
                  <a:lnTo>
                    <a:pt x="247" y="668"/>
                  </a:lnTo>
                  <a:lnTo>
                    <a:pt x="234" y="669"/>
                  </a:lnTo>
                  <a:lnTo>
                    <a:pt x="221" y="671"/>
                  </a:lnTo>
                  <a:lnTo>
                    <a:pt x="209" y="673"/>
                  </a:lnTo>
                  <a:lnTo>
                    <a:pt x="196" y="677"/>
                  </a:lnTo>
                  <a:lnTo>
                    <a:pt x="184" y="680"/>
                  </a:lnTo>
                  <a:lnTo>
                    <a:pt x="159" y="688"/>
                  </a:lnTo>
                  <a:lnTo>
                    <a:pt x="137" y="699"/>
                  </a:lnTo>
                  <a:lnTo>
                    <a:pt x="115" y="712"/>
                  </a:lnTo>
                  <a:lnTo>
                    <a:pt x="95" y="727"/>
                  </a:lnTo>
                  <a:lnTo>
                    <a:pt x="77" y="744"/>
                  </a:lnTo>
                  <a:lnTo>
                    <a:pt x="59" y="762"/>
                  </a:lnTo>
                  <a:lnTo>
                    <a:pt x="44" y="783"/>
                  </a:lnTo>
                  <a:lnTo>
                    <a:pt x="32" y="804"/>
                  </a:lnTo>
                  <a:lnTo>
                    <a:pt x="21" y="827"/>
                  </a:lnTo>
                  <a:lnTo>
                    <a:pt x="12" y="851"/>
                  </a:lnTo>
                  <a:lnTo>
                    <a:pt x="8" y="863"/>
                  </a:lnTo>
                  <a:lnTo>
                    <a:pt x="6" y="876"/>
                  </a:lnTo>
                  <a:lnTo>
                    <a:pt x="4" y="889"/>
                  </a:lnTo>
                  <a:lnTo>
                    <a:pt x="1" y="902"/>
                  </a:lnTo>
                  <a:lnTo>
                    <a:pt x="0" y="915"/>
                  </a:lnTo>
                  <a:lnTo>
                    <a:pt x="0" y="929"/>
                  </a:lnTo>
                  <a:lnTo>
                    <a:pt x="0" y="929"/>
                  </a:lnTo>
                  <a:lnTo>
                    <a:pt x="0" y="937"/>
                  </a:lnTo>
                  <a:lnTo>
                    <a:pt x="3" y="947"/>
                  </a:lnTo>
                  <a:lnTo>
                    <a:pt x="5" y="956"/>
                  </a:lnTo>
                  <a:lnTo>
                    <a:pt x="7" y="963"/>
                  </a:lnTo>
                  <a:lnTo>
                    <a:pt x="11" y="971"/>
                  </a:lnTo>
                  <a:lnTo>
                    <a:pt x="15" y="978"/>
                  </a:lnTo>
                  <a:lnTo>
                    <a:pt x="21" y="986"/>
                  </a:lnTo>
                  <a:lnTo>
                    <a:pt x="26" y="992"/>
                  </a:lnTo>
                  <a:lnTo>
                    <a:pt x="33" y="997"/>
                  </a:lnTo>
                  <a:lnTo>
                    <a:pt x="39" y="1003"/>
                  </a:lnTo>
                  <a:lnTo>
                    <a:pt x="47" y="1007"/>
                  </a:lnTo>
                  <a:lnTo>
                    <a:pt x="55" y="1010"/>
                  </a:lnTo>
                  <a:lnTo>
                    <a:pt x="63" y="1014"/>
                  </a:lnTo>
                  <a:lnTo>
                    <a:pt x="71" y="1016"/>
                  </a:lnTo>
                  <a:lnTo>
                    <a:pt x="80" y="1018"/>
                  </a:lnTo>
                  <a:lnTo>
                    <a:pt x="89" y="1018"/>
                  </a:lnTo>
                  <a:lnTo>
                    <a:pt x="833" y="1018"/>
                  </a:lnTo>
                  <a:lnTo>
                    <a:pt x="833" y="1018"/>
                  </a:lnTo>
                  <a:lnTo>
                    <a:pt x="843" y="1018"/>
                  </a:lnTo>
                  <a:lnTo>
                    <a:pt x="851" y="1016"/>
                  </a:lnTo>
                  <a:lnTo>
                    <a:pt x="860" y="1014"/>
                  </a:lnTo>
                  <a:lnTo>
                    <a:pt x="868" y="1010"/>
                  </a:lnTo>
                  <a:lnTo>
                    <a:pt x="876" y="1007"/>
                  </a:lnTo>
                  <a:lnTo>
                    <a:pt x="883" y="1003"/>
                  </a:lnTo>
                  <a:lnTo>
                    <a:pt x="890" y="997"/>
                  </a:lnTo>
                  <a:lnTo>
                    <a:pt x="896" y="992"/>
                  </a:lnTo>
                  <a:lnTo>
                    <a:pt x="902" y="986"/>
                  </a:lnTo>
                  <a:lnTo>
                    <a:pt x="907" y="978"/>
                  </a:lnTo>
                  <a:lnTo>
                    <a:pt x="911" y="971"/>
                  </a:lnTo>
                  <a:lnTo>
                    <a:pt x="916" y="963"/>
                  </a:lnTo>
                  <a:lnTo>
                    <a:pt x="919" y="956"/>
                  </a:lnTo>
                  <a:lnTo>
                    <a:pt x="921" y="947"/>
                  </a:lnTo>
                  <a:lnTo>
                    <a:pt x="922" y="937"/>
                  </a:lnTo>
                  <a:lnTo>
                    <a:pt x="922" y="929"/>
                  </a:lnTo>
                  <a:lnTo>
                    <a:pt x="922" y="929"/>
                  </a:lnTo>
                  <a:lnTo>
                    <a:pt x="922" y="915"/>
                  </a:lnTo>
                  <a:lnTo>
                    <a:pt x="921" y="902"/>
                  </a:lnTo>
                  <a:lnTo>
                    <a:pt x="920" y="889"/>
                  </a:lnTo>
                  <a:lnTo>
                    <a:pt x="918" y="876"/>
                  </a:lnTo>
                  <a:lnTo>
                    <a:pt x="915" y="863"/>
                  </a:lnTo>
                  <a:lnTo>
                    <a:pt x="911" y="851"/>
                  </a:lnTo>
                  <a:lnTo>
                    <a:pt x="902" y="827"/>
                  </a:lnTo>
                  <a:lnTo>
                    <a:pt x="891" y="804"/>
                  </a:lnTo>
                  <a:lnTo>
                    <a:pt x="878" y="783"/>
                  </a:lnTo>
                  <a:lnTo>
                    <a:pt x="863" y="762"/>
                  </a:lnTo>
                  <a:lnTo>
                    <a:pt x="846" y="744"/>
                  </a:lnTo>
                  <a:lnTo>
                    <a:pt x="828" y="727"/>
                  </a:lnTo>
                  <a:lnTo>
                    <a:pt x="807" y="712"/>
                  </a:lnTo>
                  <a:lnTo>
                    <a:pt x="786" y="699"/>
                  </a:lnTo>
                  <a:lnTo>
                    <a:pt x="763" y="688"/>
                  </a:lnTo>
                  <a:lnTo>
                    <a:pt x="740" y="680"/>
                  </a:lnTo>
                  <a:lnTo>
                    <a:pt x="727" y="677"/>
                  </a:lnTo>
                  <a:lnTo>
                    <a:pt x="714" y="673"/>
                  </a:lnTo>
                  <a:lnTo>
                    <a:pt x="701" y="671"/>
                  </a:lnTo>
                  <a:lnTo>
                    <a:pt x="688" y="669"/>
                  </a:lnTo>
                  <a:lnTo>
                    <a:pt x="675" y="668"/>
                  </a:lnTo>
                  <a:lnTo>
                    <a:pt x="661" y="668"/>
                  </a:lnTo>
                  <a:lnTo>
                    <a:pt x="661" y="668"/>
                  </a:lnTo>
                  <a:close/>
                  <a:moveTo>
                    <a:pt x="484" y="84"/>
                  </a:moveTo>
                  <a:lnTo>
                    <a:pt x="484" y="84"/>
                  </a:lnTo>
                  <a:lnTo>
                    <a:pt x="501" y="75"/>
                  </a:lnTo>
                  <a:lnTo>
                    <a:pt x="520" y="68"/>
                  </a:lnTo>
                  <a:lnTo>
                    <a:pt x="538" y="65"/>
                  </a:lnTo>
                  <a:lnTo>
                    <a:pt x="557" y="64"/>
                  </a:lnTo>
                  <a:lnTo>
                    <a:pt x="557" y="64"/>
                  </a:lnTo>
                  <a:lnTo>
                    <a:pt x="574" y="65"/>
                  </a:lnTo>
                  <a:lnTo>
                    <a:pt x="592" y="68"/>
                  </a:lnTo>
                  <a:lnTo>
                    <a:pt x="609" y="74"/>
                  </a:lnTo>
                  <a:lnTo>
                    <a:pt x="625" y="81"/>
                  </a:lnTo>
                  <a:lnTo>
                    <a:pt x="640" y="91"/>
                  </a:lnTo>
                  <a:lnTo>
                    <a:pt x="655" y="103"/>
                  </a:lnTo>
                  <a:lnTo>
                    <a:pt x="668" y="115"/>
                  </a:lnTo>
                  <a:lnTo>
                    <a:pt x="681" y="130"/>
                  </a:lnTo>
                  <a:lnTo>
                    <a:pt x="691" y="147"/>
                  </a:lnTo>
                  <a:lnTo>
                    <a:pt x="702" y="164"/>
                  </a:lnTo>
                  <a:lnTo>
                    <a:pt x="711" y="182"/>
                  </a:lnTo>
                  <a:lnTo>
                    <a:pt x="718" y="202"/>
                  </a:lnTo>
                  <a:lnTo>
                    <a:pt x="724" y="223"/>
                  </a:lnTo>
                  <a:lnTo>
                    <a:pt x="728" y="244"/>
                  </a:lnTo>
                  <a:lnTo>
                    <a:pt x="731" y="267"/>
                  </a:lnTo>
                  <a:lnTo>
                    <a:pt x="732" y="290"/>
                  </a:lnTo>
                  <a:lnTo>
                    <a:pt x="732" y="290"/>
                  </a:lnTo>
                  <a:lnTo>
                    <a:pt x="731" y="306"/>
                  </a:lnTo>
                  <a:lnTo>
                    <a:pt x="730" y="324"/>
                  </a:lnTo>
                  <a:lnTo>
                    <a:pt x="728" y="340"/>
                  </a:lnTo>
                  <a:lnTo>
                    <a:pt x="725" y="356"/>
                  </a:lnTo>
                  <a:lnTo>
                    <a:pt x="725" y="356"/>
                  </a:lnTo>
                  <a:lnTo>
                    <a:pt x="724" y="362"/>
                  </a:lnTo>
                  <a:lnTo>
                    <a:pt x="724" y="369"/>
                  </a:lnTo>
                  <a:lnTo>
                    <a:pt x="726" y="374"/>
                  </a:lnTo>
                  <a:lnTo>
                    <a:pt x="728" y="379"/>
                  </a:lnTo>
                  <a:lnTo>
                    <a:pt x="732" y="385"/>
                  </a:lnTo>
                  <a:lnTo>
                    <a:pt x="736" y="389"/>
                  </a:lnTo>
                  <a:lnTo>
                    <a:pt x="742" y="391"/>
                  </a:lnTo>
                  <a:lnTo>
                    <a:pt x="748" y="393"/>
                  </a:lnTo>
                  <a:lnTo>
                    <a:pt x="748" y="393"/>
                  </a:lnTo>
                  <a:lnTo>
                    <a:pt x="756" y="394"/>
                  </a:lnTo>
                  <a:lnTo>
                    <a:pt x="756" y="394"/>
                  </a:lnTo>
                  <a:lnTo>
                    <a:pt x="761" y="394"/>
                  </a:lnTo>
                  <a:lnTo>
                    <a:pt x="765" y="393"/>
                  </a:lnTo>
                  <a:lnTo>
                    <a:pt x="771" y="391"/>
                  </a:lnTo>
                  <a:lnTo>
                    <a:pt x="775" y="388"/>
                  </a:lnTo>
                  <a:lnTo>
                    <a:pt x="778" y="385"/>
                  </a:lnTo>
                  <a:lnTo>
                    <a:pt x="782" y="380"/>
                  </a:lnTo>
                  <a:lnTo>
                    <a:pt x="785" y="375"/>
                  </a:lnTo>
                  <a:lnTo>
                    <a:pt x="786" y="370"/>
                  </a:lnTo>
                  <a:lnTo>
                    <a:pt x="786" y="370"/>
                  </a:lnTo>
                  <a:lnTo>
                    <a:pt x="790" y="350"/>
                  </a:lnTo>
                  <a:lnTo>
                    <a:pt x="793" y="331"/>
                  </a:lnTo>
                  <a:lnTo>
                    <a:pt x="794" y="311"/>
                  </a:lnTo>
                  <a:lnTo>
                    <a:pt x="795" y="290"/>
                  </a:lnTo>
                  <a:lnTo>
                    <a:pt x="795" y="290"/>
                  </a:lnTo>
                  <a:lnTo>
                    <a:pt x="794" y="260"/>
                  </a:lnTo>
                  <a:lnTo>
                    <a:pt x="790" y="231"/>
                  </a:lnTo>
                  <a:lnTo>
                    <a:pt x="785" y="203"/>
                  </a:lnTo>
                  <a:lnTo>
                    <a:pt x="776" y="178"/>
                  </a:lnTo>
                  <a:lnTo>
                    <a:pt x="767" y="152"/>
                  </a:lnTo>
                  <a:lnTo>
                    <a:pt x="755" y="128"/>
                  </a:lnTo>
                  <a:lnTo>
                    <a:pt x="741" y="106"/>
                  </a:lnTo>
                  <a:lnTo>
                    <a:pt x="726" y="85"/>
                  </a:lnTo>
                  <a:lnTo>
                    <a:pt x="709" y="66"/>
                  </a:lnTo>
                  <a:lnTo>
                    <a:pt x="690" y="50"/>
                  </a:lnTo>
                  <a:lnTo>
                    <a:pt x="670" y="35"/>
                  </a:lnTo>
                  <a:lnTo>
                    <a:pt x="660" y="29"/>
                  </a:lnTo>
                  <a:lnTo>
                    <a:pt x="650" y="23"/>
                  </a:lnTo>
                  <a:lnTo>
                    <a:pt x="639" y="18"/>
                  </a:lnTo>
                  <a:lnTo>
                    <a:pt x="628" y="14"/>
                  </a:lnTo>
                  <a:lnTo>
                    <a:pt x="616" y="9"/>
                  </a:lnTo>
                  <a:lnTo>
                    <a:pt x="604" y="6"/>
                  </a:lnTo>
                  <a:lnTo>
                    <a:pt x="593" y="3"/>
                  </a:lnTo>
                  <a:lnTo>
                    <a:pt x="581" y="2"/>
                  </a:lnTo>
                  <a:lnTo>
                    <a:pt x="569" y="1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43" y="1"/>
                  </a:lnTo>
                  <a:lnTo>
                    <a:pt x="529" y="2"/>
                  </a:lnTo>
                  <a:lnTo>
                    <a:pt x="517" y="4"/>
                  </a:lnTo>
                  <a:lnTo>
                    <a:pt x="503" y="7"/>
                  </a:lnTo>
                  <a:lnTo>
                    <a:pt x="490" y="11"/>
                  </a:lnTo>
                  <a:lnTo>
                    <a:pt x="477" y="17"/>
                  </a:lnTo>
                  <a:lnTo>
                    <a:pt x="465" y="22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47" y="33"/>
                  </a:lnTo>
                  <a:lnTo>
                    <a:pt x="442" y="37"/>
                  </a:lnTo>
                  <a:lnTo>
                    <a:pt x="439" y="43"/>
                  </a:lnTo>
                  <a:lnTo>
                    <a:pt x="438" y="49"/>
                  </a:lnTo>
                  <a:lnTo>
                    <a:pt x="437" y="54"/>
                  </a:lnTo>
                  <a:lnTo>
                    <a:pt x="437" y="61"/>
                  </a:lnTo>
                  <a:lnTo>
                    <a:pt x="438" y="67"/>
                  </a:lnTo>
                  <a:lnTo>
                    <a:pt x="441" y="73"/>
                  </a:lnTo>
                  <a:lnTo>
                    <a:pt x="441" y="73"/>
                  </a:lnTo>
                  <a:lnTo>
                    <a:pt x="445" y="78"/>
                  </a:lnTo>
                  <a:lnTo>
                    <a:pt x="450" y="82"/>
                  </a:lnTo>
                  <a:lnTo>
                    <a:pt x="455" y="85"/>
                  </a:lnTo>
                  <a:lnTo>
                    <a:pt x="461" y="88"/>
                  </a:lnTo>
                  <a:lnTo>
                    <a:pt x="467" y="89"/>
                  </a:lnTo>
                  <a:lnTo>
                    <a:pt x="473" y="88"/>
                  </a:lnTo>
                  <a:lnTo>
                    <a:pt x="479" y="87"/>
                  </a:lnTo>
                  <a:lnTo>
                    <a:pt x="484" y="84"/>
                  </a:lnTo>
                  <a:lnTo>
                    <a:pt x="484" y="84"/>
                  </a:lnTo>
                  <a:close/>
                  <a:moveTo>
                    <a:pt x="763" y="540"/>
                  </a:moveTo>
                  <a:lnTo>
                    <a:pt x="763" y="540"/>
                  </a:lnTo>
                  <a:lnTo>
                    <a:pt x="757" y="541"/>
                  </a:lnTo>
                  <a:lnTo>
                    <a:pt x="751" y="544"/>
                  </a:lnTo>
                  <a:lnTo>
                    <a:pt x="746" y="546"/>
                  </a:lnTo>
                  <a:lnTo>
                    <a:pt x="741" y="550"/>
                  </a:lnTo>
                  <a:lnTo>
                    <a:pt x="738" y="554"/>
                  </a:lnTo>
                  <a:lnTo>
                    <a:pt x="734" y="560"/>
                  </a:lnTo>
                  <a:lnTo>
                    <a:pt x="732" y="566"/>
                  </a:lnTo>
                  <a:lnTo>
                    <a:pt x="732" y="573"/>
                  </a:lnTo>
                  <a:lnTo>
                    <a:pt x="732" y="573"/>
                  </a:lnTo>
                  <a:lnTo>
                    <a:pt x="732" y="579"/>
                  </a:lnTo>
                  <a:lnTo>
                    <a:pt x="734" y="584"/>
                  </a:lnTo>
                  <a:lnTo>
                    <a:pt x="738" y="590"/>
                  </a:lnTo>
                  <a:lnTo>
                    <a:pt x="741" y="595"/>
                  </a:lnTo>
                  <a:lnTo>
                    <a:pt x="746" y="598"/>
                  </a:lnTo>
                  <a:lnTo>
                    <a:pt x="751" y="602"/>
                  </a:lnTo>
                  <a:lnTo>
                    <a:pt x="757" y="604"/>
                  </a:lnTo>
                  <a:lnTo>
                    <a:pt x="763" y="605"/>
                  </a:lnTo>
                  <a:lnTo>
                    <a:pt x="763" y="605"/>
                  </a:lnTo>
                  <a:lnTo>
                    <a:pt x="784" y="606"/>
                  </a:lnTo>
                  <a:lnTo>
                    <a:pt x="803" y="608"/>
                  </a:lnTo>
                  <a:lnTo>
                    <a:pt x="821" y="613"/>
                  </a:lnTo>
                  <a:lnTo>
                    <a:pt x="839" y="620"/>
                  </a:lnTo>
                  <a:lnTo>
                    <a:pt x="856" y="628"/>
                  </a:lnTo>
                  <a:lnTo>
                    <a:pt x="872" y="639"/>
                  </a:lnTo>
                  <a:lnTo>
                    <a:pt x="887" y="650"/>
                  </a:lnTo>
                  <a:lnTo>
                    <a:pt x="900" y="663"/>
                  </a:lnTo>
                  <a:lnTo>
                    <a:pt x="911" y="678"/>
                  </a:lnTo>
                  <a:lnTo>
                    <a:pt x="923" y="693"/>
                  </a:lnTo>
                  <a:lnTo>
                    <a:pt x="932" y="709"/>
                  </a:lnTo>
                  <a:lnTo>
                    <a:pt x="940" y="727"/>
                  </a:lnTo>
                  <a:lnTo>
                    <a:pt x="946" y="745"/>
                  </a:lnTo>
                  <a:lnTo>
                    <a:pt x="951" y="764"/>
                  </a:lnTo>
                  <a:lnTo>
                    <a:pt x="953" y="784"/>
                  </a:lnTo>
                  <a:lnTo>
                    <a:pt x="954" y="803"/>
                  </a:lnTo>
                  <a:lnTo>
                    <a:pt x="954" y="803"/>
                  </a:lnTo>
                  <a:lnTo>
                    <a:pt x="954" y="809"/>
                  </a:lnTo>
                  <a:lnTo>
                    <a:pt x="952" y="814"/>
                  </a:lnTo>
                  <a:lnTo>
                    <a:pt x="952" y="814"/>
                  </a:lnTo>
                  <a:lnTo>
                    <a:pt x="950" y="820"/>
                  </a:lnTo>
                  <a:lnTo>
                    <a:pt x="950" y="827"/>
                  </a:lnTo>
                  <a:lnTo>
                    <a:pt x="950" y="832"/>
                  </a:lnTo>
                  <a:lnTo>
                    <a:pt x="952" y="839"/>
                  </a:lnTo>
                  <a:lnTo>
                    <a:pt x="954" y="844"/>
                  </a:lnTo>
                  <a:lnTo>
                    <a:pt x="959" y="848"/>
                  </a:lnTo>
                  <a:lnTo>
                    <a:pt x="963" y="853"/>
                  </a:lnTo>
                  <a:lnTo>
                    <a:pt x="968" y="856"/>
                  </a:lnTo>
                  <a:lnTo>
                    <a:pt x="968" y="856"/>
                  </a:lnTo>
                  <a:lnTo>
                    <a:pt x="975" y="858"/>
                  </a:lnTo>
                  <a:lnTo>
                    <a:pt x="981" y="859"/>
                  </a:lnTo>
                  <a:lnTo>
                    <a:pt x="981" y="859"/>
                  </a:lnTo>
                  <a:lnTo>
                    <a:pt x="985" y="858"/>
                  </a:lnTo>
                  <a:lnTo>
                    <a:pt x="990" y="857"/>
                  </a:lnTo>
                  <a:lnTo>
                    <a:pt x="998" y="854"/>
                  </a:lnTo>
                  <a:lnTo>
                    <a:pt x="1003" y="851"/>
                  </a:lnTo>
                  <a:lnTo>
                    <a:pt x="1006" y="848"/>
                  </a:lnTo>
                  <a:lnTo>
                    <a:pt x="1008" y="844"/>
                  </a:lnTo>
                  <a:lnTo>
                    <a:pt x="1010" y="840"/>
                  </a:lnTo>
                  <a:lnTo>
                    <a:pt x="1010" y="840"/>
                  </a:lnTo>
                  <a:lnTo>
                    <a:pt x="1013" y="831"/>
                  </a:lnTo>
                  <a:lnTo>
                    <a:pt x="1017" y="823"/>
                  </a:lnTo>
                  <a:lnTo>
                    <a:pt x="1018" y="813"/>
                  </a:lnTo>
                  <a:lnTo>
                    <a:pt x="1018" y="803"/>
                  </a:lnTo>
                  <a:lnTo>
                    <a:pt x="1018" y="803"/>
                  </a:lnTo>
                  <a:lnTo>
                    <a:pt x="1018" y="790"/>
                  </a:lnTo>
                  <a:lnTo>
                    <a:pt x="1017" y="777"/>
                  </a:lnTo>
                  <a:lnTo>
                    <a:pt x="1013" y="751"/>
                  </a:lnTo>
                  <a:lnTo>
                    <a:pt x="1007" y="726"/>
                  </a:lnTo>
                  <a:lnTo>
                    <a:pt x="998" y="702"/>
                  </a:lnTo>
                  <a:lnTo>
                    <a:pt x="988" y="679"/>
                  </a:lnTo>
                  <a:lnTo>
                    <a:pt x="976" y="657"/>
                  </a:lnTo>
                  <a:lnTo>
                    <a:pt x="961" y="637"/>
                  </a:lnTo>
                  <a:lnTo>
                    <a:pt x="945" y="619"/>
                  </a:lnTo>
                  <a:lnTo>
                    <a:pt x="926" y="602"/>
                  </a:lnTo>
                  <a:lnTo>
                    <a:pt x="907" y="585"/>
                  </a:lnTo>
                  <a:lnTo>
                    <a:pt x="887" y="573"/>
                  </a:lnTo>
                  <a:lnTo>
                    <a:pt x="864" y="562"/>
                  </a:lnTo>
                  <a:lnTo>
                    <a:pt x="852" y="556"/>
                  </a:lnTo>
                  <a:lnTo>
                    <a:pt x="841" y="552"/>
                  </a:lnTo>
                  <a:lnTo>
                    <a:pt x="829" y="549"/>
                  </a:lnTo>
                  <a:lnTo>
                    <a:pt x="816" y="546"/>
                  </a:lnTo>
                  <a:lnTo>
                    <a:pt x="803" y="544"/>
                  </a:lnTo>
                  <a:lnTo>
                    <a:pt x="790" y="542"/>
                  </a:lnTo>
                  <a:lnTo>
                    <a:pt x="777" y="541"/>
                  </a:lnTo>
                  <a:lnTo>
                    <a:pt x="763" y="540"/>
                  </a:lnTo>
                  <a:lnTo>
                    <a:pt x="763" y="5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529799" y="1072694"/>
            <a:ext cx="642094" cy="639200"/>
            <a:chOff x="4753799" y="1762689"/>
            <a:chExt cx="869714" cy="869714"/>
          </a:xfrm>
        </p:grpSpPr>
        <p:sp>
          <p:nvSpPr>
            <p:cNvPr id="25" name="椭圆 24"/>
            <p:cNvSpPr/>
            <p:nvPr/>
          </p:nvSpPr>
          <p:spPr>
            <a:xfrm>
              <a:off x="4753799" y="1762689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26" name="Freeform 101"/>
            <p:cNvSpPr>
              <a:spLocks noEditPoints="1"/>
            </p:cNvSpPr>
            <p:nvPr/>
          </p:nvSpPr>
          <p:spPr bwMode="auto">
            <a:xfrm>
              <a:off x="5075800" y="2035621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52"/>
    </mc:Choice>
    <mc:Fallback>
      <p:transition spd="slow" advTm="875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1620242" y="50335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持续部署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20595" y="1090295"/>
            <a:ext cx="4559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本次作业实现了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自动部署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SpringBoot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dirty="0"/>
          </a:p>
        </p:txBody>
      </p:sp>
      <p:sp>
        <p:nvSpPr>
          <p:cNvPr id="3" name="文本框 2"/>
          <p:cNvSpPr txBox="1"/>
          <p:nvPr/>
        </p:nvSpPr>
        <p:spPr>
          <a:xfrm>
            <a:off x="720090" y="1446530"/>
            <a:ext cx="794766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由于这次部署的位置与</a:t>
            </a:r>
            <a:r>
              <a:rPr lang="en-US" altLang="zh-CN" dirty="0"/>
              <a:t>jenkins</a:t>
            </a:r>
            <a:r>
              <a:rPr lang="zh-CN" altLang="en-US" dirty="0"/>
              <a:t>平台是同一服务器，所以不需要配置</a:t>
            </a:r>
            <a:r>
              <a:rPr lang="en-US" altLang="zh-CN" dirty="0"/>
              <a:t>publish over SSH</a:t>
            </a:r>
            <a:r>
              <a:rPr lang="zh-CN" altLang="en-US" dirty="0"/>
              <a:t>，直接在</a:t>
            </a:r>
            <a:r>
              <a:rPr lang="en-US" altLang="zh-CN" dirty="0"/>
              <a:t>build</a:t>
            </a:r>
            <a:r>
              <a:rPr lang="zh-CN" altLang="en-US" dirty="0"/>
              <a:t>结束后执行运行脚本，可实现每次构建结束自动关闭之前的应用，重新启动新应用。</a:t>
            </a:r>
            <a:r>
              <a:rPr lang="zh-CN" altLang="en-US" dirty="0">
                <a:sym typeface="+mn-ea"/>
              </a:rPr>
              <a:t>项目服务地址：</a:t>
            </a:r>
            <a:r>
              <a:rPr lang="zh-CN" altLang="en-US" dirty="0">
                <a:sym typeface="+mn-ea"/>
                <a:hlinkClick r:id="rId1" action="ppaction://hlinkfile"/>
              </a:rPr>
              <a:t>47.106.75.68</a:t>
            </a:r>
            <a:endParaRPr lang="zh-CN" altLang="en-US" dirty="0">
              <a:sym typeface="+mn-ea"/>
              <a:hlinkClick r:id="rId1" action="ppaction://hlinkfile"/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注意</a:t>
            </a:r>
            <a:r>
              <a:rPr lang="zh-CN" altLang="en-US" sz="2000" b="1" dirty="0"/>
              <a:t>：</a:t>
            </a:r>
            <a:r>
              <a:rPr lang="zh-CN" altLang="en-US" dirty="0"/>
              <a:t>由于</a:t>
            </a:r>
            <a:r>
              <a:rPr lang="en-US" altLang="zh-CN" dirty="0"/>
              <a:t>jenkins</a:t>
            </a:r>
            <a:r>
              <a:rPr lang="zh-CN" altLang="en-US" dirty="0"/>
              <a:t>构建过程中启动项目运行一子进程会出现</a:t>
            </a:r>
            <a:r>
              <a:rPr lang="en-US" altLang="zh-CN" dirty="0"/>
              <a:t>IO</a:t>
            </a:r>
            <a:r>
              <a:rPr lang="zh-CN" altLang="en-US" dirty="0"/>
              <a:t>上面的问题，所以在运行前我们添加命令 </a:t>
            </a:r>
            <a:r>
              <a:rPr lang="zh-CN" altLang="en-US" b="1" dirty="0"/>
              <a:t>BUILD_ID=dontkillme  </a:t>
            </a:r>
            <a:r>
              <a:rPr lang="zh-CN" altLang="en-US" dirty="0"/>
              <a:t>防止进程被杀死，并且将输出重定向到</a:t>
            </a:r>
            <a:r>
              <a:rPr lang="en-US" altLang="zh-CN" dirty="0"/>
              <a:t>log</a:t>
            </a:r>
            <a:r>
              <a:rPr lang="zh-CN" altLang="en-US" dirty="0"/>
              <a:t>文件而不是</a:t>
            </a:r>
            <a:r>
              <a:rPr lang="en-US" altLang="zh-CN" dirty="0"/>
              <a:t>stdout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Documents and Settings\Administrator\桌面\复件 (4) 复件 4\ba8d822b65905f9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110462" y="2355227"/>
            <a:ext cx="1832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方正颜宋简体_中" panose="02000000000000000000" pitchFamily="2" charset="-122"/>
              </a:rPr>
              <a:t>CATALOG</a:t>
            </a:r>
            <a:endParaRPr lang="zh-CN" altLang="en-US" sz="2800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21637" y="1726892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目录</a:t>
            </a:r>
            <a:endParaRPr lang="zh-CN" altLang="en-US" sz="4000" dirty="0"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676263" y="2952204"/>
            <a:ext cx="720677" cy="0"/>
          </a:xfrm>
          <a:prstGeom prst="line">
            <a:avLst/>
          </a:prstGeom>
          <a:ln w="25400">
            <a:solidFill>
              <a:srgbClr val="EB1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剪去单角的矩形 6"/>
          <p:cNvSpPr/>
          <p:nvPr/>
        </p:nvSpPr>
        <p:spPr>
          <a:xfrm rot="5400000">
            <a:off x="4212530" y="935980"/>
            <a:ext cx="576064" cy="576064"/>
          </a:xfrm>
          <a:prstGeom prst="snip1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78386" y="876166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32610" y="1007988"/>
            <a:ext cx="2246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CI/CD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 介绍篇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19" name="剪去单角的矩形 6"/>
          <p:cNvSpPr/>
          <p:nvPr/>
        </p:nvSpPr>
        <p:spPr>
          <a:xfrm rot="5400000">
            <a:off x="4212530" y="1800076"/>
            <a:ext cx="576064" cy="576064"/>
          </a:xfrm>
          <a:prstGeom prst="snip1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278386" y="1740262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932610" y="1872084"/>
            <a:ext cx="2246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CI/CD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 实践篇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22" name="剪去单角的矩形 6"/>
          <p:cNvSpPr/>
          <p:nvPr/>
        </p:nvSpPr>
        <p:spPr>
          <a:xfrm rot="5400000">
            <a:off x="4212530" y="2664172"/>
            <a:ext cx="576064" cy="576064"/>
          </a:xfrm>
          <a:prstGeom prst="snip1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78386" y="2604358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3</a:t>
            </a:r>
            <a:endParaRPr lang="zh-CN" altLang="en-US" sz="4000" dirty="0">
              <a:solidFill>
                <a:schemeClr val="bg1"/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932610" y="2736180"/>
            <a:ext cx="2246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CI/CD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思考篇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55"/>
    </mc:Choice>
    <mc:Fallback>
      <p:transition spd="slow" advTm="545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1620242" y="50335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持续部署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7085" y="4295775"/>
            <a:ext cx="1624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服务运行界面</a:t>
            </a:r>
            <a:endParaRPr lang="zh-CN" altLang="en-US" sz="1800"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2783840" y="4014470"/>
          <a:ext cx="4705350" cy="865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1" imgW="4701540" imgH="864870" progId="Paint.Picture">
                  <p:embed/>
                </p:oleObj>
              </mc:Choice>
              <mc:Fallback>
                <p:oleObj name="" r:id="rId1" imgW="4701540" imgH="86487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83840" y="4014470"/>
                        <a:ext cx="4705350" cy="865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1153795" y="903605"/>
          <a:ext cx="7641590" cy="302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8732520" imgH="3272790" progId="Paint.Picture">
                  <p:embed/>
                </p:oleObj>
              </mc:Choice>
              <mc:Fallback>
                <p:oleObj name="" r:id="rId3" imgW="8732520" imgH="327279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3795" y="903605"/>
                        <a:ext cx="7641590" cy="302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92760" y="1496695"/>
            <a:ext cx="551815" cy="17437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400" b="1"/>
              <a:t>部署命令</a:t>
            </a:r>
            <a:endParaRPr lang="zh-CN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1908274" y="50448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监控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91920" y="914400"/>
            <a:ext cx="642556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/>
              <a:t>Application</a:t>
            </a:r>
            <a:r>
              <a:rPr lang="zh-CN" altLang="en-US" sz="1800" dirty="0"/>
              <a:t>的监控使用了阿里巴巴的druid监控组件。</a:t>
            </a:r>
            <a:endParaRPr lang="zh-CN" altLang="en-US" sz="1800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提供了</a:t>
            </a:r>
            <a:r>
              <a:rPr lang="en-US" altLang="zh-CN" sz="1800" dirty="0"/>
              <a:t>SQL</a:t>
            </a:r>
            <a:r>
              <a:rPr lang="zh-CN" altLang="en-US" sz="1800" dirty="0"/>
              <a:t>监控、</a:t>
            </a:r>
            <a:r>
              <a:rPr lang="en-US" altLang="zh-CN" sz="1800" dirty="0"/>
              <a:t>Session</a:t>
            </a:r>
            <a:r>
              <a:rPr lang="zh-CN" altLang="en-US" sz="1800" dirty="0"/>
              <a:t>监控、</a:t>
            </a:r>
            <a:r>
              <a:rPr lang="en-US" altLang="zh-CN" sz="1800" dirty="0"/>
              <a:t>URL</a:t>
            </a:r>
            <a:r>
              <a:rPr lang="zh-CN" altLang="en-US" sz="1800" dirty="0"/>
              <a:t>监控等功能，方便了开发者根据监控情况调整项目。</a:t>
            </a:r>
            <a:endParaRPr lang="zh-CN" altLang="en-US" sz="1800" dirty="0"/>
          </a:p>
        </p:txBody>
      </p:sp>
      <p:graphicFrame>
        <p:nvGraphicFramePr>
          <p:cNvPr id="3" name="对象 2"/>
          <p:cNvGraphicFramePr/>
          <p:nvPr/>
        </p:nvGraphicFramePr>
        <p:xfrm>
          <a:off x="396240" y="2160116"/>
          <a:ext cx="8521700" cy="2767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" name="" r:id="rId1" imgW="11686540" imgH="3592830" progId="Paint.Picture">
                  <p:embed/>
                </p:oleObj>
              </mc:Choice>
              <mc:Fallback>
                <p:oleObj name="" r:id="rId1" imgW="11686540" imgH="359283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6240" y="2160116"/>
                        <a:ext cx="8521700" cy="2767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1764258" y="53810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监控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498475" y="1151255"/>
          <a:ext cx="8244840" cy="3272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name="" r:id="rId1" imgW="11624310" imgH="4331970" progId="Paint.Picture">
                  <p:embed/>
                </p:oleObj>
              </mc:Choice>
              <mc:Fallback>
                <p:oleObj name="" r:id="rId1" imgW="11624310" imgH="433197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8475" y="1151255"/>
                        <a:ext cx="8244840" cy="3272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1764258" y="53810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监控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636905" y="1341120"/>
          <a:ext cx="7538720" cy="2891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name="" r:id="rId1" imgW="9875520" imgH="3985260" progId="Paint.Picture">
                  <p:embed/>
                </p:oleObj>
              </mc:Choice>
              <mc:Fallback>
                <p:oleObj name="" r:id="rId1" imgW="9875520" imgH="398526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6905" y="1341120"/>
                        <a:ext cx="7538720" cy="2891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Administrator\桌面\复件 (4) 复件 4\ba8d822b65905f9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265194" y="1923767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CI/CD </a:t>
            </a:r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思考篇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12330" y="1779751"/>
            <a:ext cx="8867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solidFill>
                  <a:srgbClr val="EA173B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03</a:t>
            </a:r>
            <a:endParaRPr lang="zh-CN" altLang="en-US" sz="5400" dirty="0">
              <a:solidFill>
                <a:srgbClr val="EA173B"/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556346" y="2643847"/>
            <a:ext cx="576064" cy="0"/>
          </a:xfrm>
          <a:prstGeom prst="line">
            <a:avLst/>
          </a:prstGeom>
          <a:ln w="25400">
            <a:solidFill>
              <a:srgbClr val="EB1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298220" y="2346523"/>
            <a:ext cx="42627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Extended thinking of continuous integration</a:t>
            </a:r>
            <a:endParaRPr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  <a:p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and continuous deployment</a:t>
            </a:r>
            <a:endParaRPr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2"/>
    </mc:Choice>
    <mc:Fallback>
      <p:transition spd="slow" advTm="316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6233348" y="483139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</a:rPr>
              <a:t>我们的感想与思考</a:t>
            </a:r>
            <a:endParaRPr lang="zh-CN" altLang="en-US" sz="24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32410" y="1032464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082" y="2322778"/>
            <a:ext cx="2088232" cy="208823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84338" y="1267197"/>
            <a:ext cx="6192688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</a:rPr>
              <a:t>因为此次实践的项目是之前的作业，功能较为单一，所以只是初步体验了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</a:rPr>
              <a:t>CI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</a:rPr>
              <a:t>CD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</a:rPr>
              <a:t>管理的自动性和可视性，但是对于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</a:rPr>
              <a:t>CI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</a:rPr>
              <a:t>CD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</a:rPr>
              <a:t>的自动测试的体会不够深入。不过从实践的经历我们推测，当在开发一个功能较多的完整项目时，其好处也将会越发显著：</a:t>
            </a:r>
            <a:endParaRPr lang="en-US" altLang="zh-CN" sz="1400" dirty="0"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黑体" panose="02010609060101010101" charset="-122"/>
                <a:ea typeface="黑体" panose="02010609060101010101" charset="-122"/>
              </a:rPr>
              <a:t>保证迭代开发的质量：自动化测试能让问题趁早暴露出来，以保证提交代码的质量</a:t>
            </a:r>
            <a:endParaRPr lang="en-US" altLang="zh-CN" sz="1400" b="1" dirty="0"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黑体" panose="02010609060101010101" charset="-122"/>
                <a:ea typeface="黑体" panose="02010609060101010101" charset="-122"/>
              </a:rPr>
              <a:t>自动构建节省了开发人员的操作，减少了代码的库存，及时测试，及时交付，大大减少了管理成本。</a:t>
            </a:r>
            <a:endParaRPr lang="en-US" altLang="zh-CN" sz="1400" b="1" dirty="0"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黑体" panose="02010609060101010101" charset="-122"/>
                <a:ea typeface="黑体" panose="02010609060101010101" charset="-122"/>
              </a:rPr>
              <a:t>分支测试：若不同的功能通过不同的分支提交，则提测代码可以分支测试，成功后再集成到主线上。减少了代码污染，减少复杂度。</a:t>
            </a:r>
            <a:endParaRPr lang="zh-CN" altLang="en-US" sz="14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6233348" y="483139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</a:rPr>
              <a:t>我们的感想与思考</a:t>
            </a:r>
            <a:endParaRPr lang="zh-CN" altLang="en-US" sz="24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32410" y="1032464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082" y="2322778"/>
            <a:ext cx="2088232" cy="208823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60843" y="1262117"/>
            <a:ext cx="6192688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dirty="0">
                <a:latin typeface="黑体" panose="02010609060101010101" charset="-122"/>
                <a:ea typeface="黑体" panose="02010609060101010101" charset="-122"/>
                <a:sym typeface="+mn-ea"/>
              </a:rPr>
              <a:t>CI</a:t>
            </a:r>
            <a:r>
              <a:rPr lang="zh-CN" altLang="en-US" sz="1800" dirty="0">
                <a:latin typeface="黑体" panose="02010609060101010101" charset="-122"/>
                <a:ea typeface="黑体" panose="02010609060101010101" charset="-122"/>
                <a:sym typeface="+mn-ea"/>
              </a:rPr>
              <a:t>、</a:t>
            </a:r>
            <a:r>
              <a:rPr lang="en-US" altLang="zh-CN" sz="1800" dirty="0">
                <a:latin typeface="黑体" panose="02010609060101010101" charset="-122"/>
                <a:ea typeface="黑体" panose="02010609060101010101" charset="-122"/>
                <a:sym typeface="+mn-ea"/>
              </a:rPr>
              <a:t>CD </a:t>
            </a:r>
            <a:r>
              <a:rPr lang="zh-CN" altLang="en-US" sz="1800" dirty="0">
                <a:latin typeface="黑体" panose="02010609060101010101" charset="-122"/>
                <a:ea typeface="黑体" panose="02010609060101010101" charset="-122"/>
                <a:sym typeface="+mn-ea"/>
              </a:rPr>
              <a:t>是敏捷思想的重要应用！</a:t>
            </a:r>
            <a:endParaRPr lang="zh-CN" altLang="en-US" sz="14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持续集成与持续交付，保证了产品的快速迭代的同时也保持了代码的高质量。不断的获取反馈，响应反馈，正是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“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持续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”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这一词的完美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体现。</a:t>
            </a:r>
            <a:endParaRPr lang="zh-CN" altLang="en-US" sz="14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代码越早push出去 </a:t>
            </a:r>
            <a:r>
              <a:rPr lang="en-US" altLang="zh-CN" sz="14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-&gt;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用户越早用到 </a:t>
            </a:r>
            <a:r>
              <a:rPr lang="en-US" altLang="zh-CN" sz="14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-&gt;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团队越早得到反馈 </a:t>
            </a:r>
            <a:r>
              <a:rPr lang="en-US" altLang="zh-CN" sz="14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-&gt;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开发的产品越来越好</a:t>
            </a:r>
            <a:endParaRPr lang="zh-CN" altLang="en-US" sz="14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不过，我们仍有一些疑惑，比如如何保证接口自动化的稳定性、上线环境的一致性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……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希望在以后能够通过参与大项目的开发来寻找答案。</a:t>
            </a:r>
            <a:endParaRPr lang="en-US" altLang="zh-CN" sz="14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25805" y="289038"/>
            <a:ext cx="1906484" cy="591942"/>
            <a:chOff x="1125805" y="289038"/>
            <a:chExt cx="1906484" cy="591942"/>
          </a:xfrm>
        </p:grpSpPr>
        <p:sp>
          <p:nvSpPr>
            <p:cNvPr id="46" name="矩形 45"/>
            <p:cNvSpPr/>
            <p:nvPr/>
          </p:nvSpPr>
          <p:spPr>
            <a:xfrm>
              <a:off x="1216421" y="289038"/>
              <a:ext cx="17331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latin typeface="黑体" panose="02010609060101010101" charset="-122"/>
                  <a:ea typeface="黑体" panose="02010609060101010101" charset="-122"/>
                </a:rPr>
                <a:t>衡量技术债务</a:t>
              </a:r>
              <a:endParaRPr lang="zh-CN" altLang="en-US" sz="2000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125805" y="573203"/>
              <a:ext cx="19064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/>
                <a:t>Measure technical debt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64258" y="1265627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charset="-122"/>
                <a:ea typeface="黑体" panose="02010609060101010101" charset="-122"/>
              </a:rPr>
              <a:t>在应用中引入的任何变化都会增加系统复杂和无序性</a:t>
            </a:r>
            <a:endParaRPr lang="zh-CN" altLang="en-US" sz="1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3207" y="2851950"/>
            <a:ext cx="3168352" cy="170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>
                <a:latin typeface="黑体" panose="02010609060101010101" charset="-122"/>
                <a:ea typeface="黑体" panose="02010609060101010101" charset="-122"/>
              </a:rPr>
              <a:t>新代码引入系统时会增加技术债务，若被忽视太久，越来越不可控时，会对应用的生产效率和可维护性造成负面影响。</a:t>
            </a:r>
            <a:endParaRPr lang="zh-CN" altLang="en-US" sz="1800" dirty="0"/>
          </a:p>
        </p:txBody>
      </p:sp>
      <p:sp>
        <p:nvSpPr>
          <p:cNvPr id="2" name="箭头: 下 1"/>
          <p:cNvSpPr/>
          <p:nvPr/>
        </p:nvSpPr>
        <p:spPr>
          <a:xfrm>
            <a:off x="2124298" y="886142"/>
            <a:ext cx="360040" cy="343032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 descr="arkdow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587" y="1574565"/>
            <a:ext cx="5032042" cy="189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796706" y="3635733"/>
            <a:ext cx="13612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迭代开发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自动化检测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箭头: 下 9"/>
          <p:cNvSpPr/>
          <p:nvPr/>
        </p:nvSpPr>
        <p:spPr>
          <a:xfrm rot="16200000">
            <a:off x="4576822" y="3515425"/>
            <a:ext cx="360040" cy="1071616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88194" y="298863"/>
            <a:ext cx="1764714" cy="593424"/>
            <a:chOff x="1300487" y="298621"/>
            <a:chExt cx="1764714" cy="593424"/>
          </a:xfrm>
        </p:grpSpPr>
        <p:sp>
          <p:nvSpPr>
            <p:cNvPr id="46" name="矩形 45"/>
            <p:cNvSpPr/>
            <p:nvPr/>
          </p:nvSpPr>
          <p:spPr>
            <a:xfrm>
              <a:off x="1316261" y="298621"/>
              <a:ext cx="17331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latin typeface="黑体" panose="02010609060101010101" charset="-122"/>
                  <a:ea typeface="黑体" panose="02010609060101010101" charset="-122"/>
                </a:rPr>
                <a:t>度量代码质量</a:t>
              </a:r>
              <a:endParaRPr lang="zh-CN" altLang="en-US" sz="2000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300487" y="584268"/>
              <a:ext cx="176471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/>
                <a:t>Measure code quality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60202" y="1440036"/>
            <a:ext cx="2135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</a:rPr>
              <a:t>代码质量的</a:t>
            </a:r>
            <a:r>
              <a:rPr kumimoji="1" lang="en-US" altLang="zh-CN" b="1" dirty="0">
                <a:latin typeface="黑体" panose="02010609060101010101" charset="-122"/>
                <a:ea typeface="黑体" panose="02010609060101010101" charset="-122"/>
              </a:rPr>
              <a:t>7</a:t>
            </a: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</a:rPr>
              <a:t>个核心：</a:t>
            </a:r>
            <a:endParaRPr kumimoji="1"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2290" name="Picture 2" descr="arkdow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0" y="2016100"/>
            <a:ext cx="4517988" cy="213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12678" y="1584052"/>
            <a:ext cx="4892211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静态代码工具可以作为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过程的一部分，以深入了解代码的健康度，历史数据也可以存储，从而在一段时间内提供质量度量。可以为两个提交作比较，确定每个提交的债务度量标准。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386" name="Picture 2" descr="Checkstyleâçå¾çæç´¢ç»æ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98" y="3672284"/>
            <a:ext cx="248602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Findbugs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22" y="1440036"/>
            <a:ext cx="19050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 descr="Sonar CI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490" y="3456260"/>
            <a:ext cx="40957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组合 13"/>
          <p:cNvGrpSpPr/>
          <p:nvPr/>
        </p:nvGrpSpPr>
        <p:grpSpPr>
          <a:xfrm>
            <a:off x="1188194" y="298863"/>
            <a:ext cx="1764714" cy="593424"/>
            <a:chOff x="1300487" y="298621"/>
            <a:chExt cx="1764714" cy="593424"/>
          </a:xfrm>
        </p:grpSpPr>
        <p:sp>
          <p:nvSpPr>
            <p:cNvPr id="15" name="矩形 14"/>
            <p:cNvSpPr/>
            <p:nvPr/>
          </p:nvSpPr>
          <p:spPr>
            <a:xfrm>
              <a:off x="1316261" y="298621"/>
              <a:ext cx="17331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latin typeface="黑体" panose="02010609060101010101" charset="-122"/>
                  <a:ea typeface="黑体" panose="02010609060101010101" charset="-122"/>
                </a:rPr>
                <a:t>度量代码质量</a:t>
              </a:r>
              <a:endParaRPr lang="zh-CN" altLang="en-US" sz="2000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300487" y="584268"/>
              <a:ext cx="176471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/>
                <a:t>Measure code quality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Administrator\桌面\复件 (4) 复件 4\ba8d822b65905f9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265194" y="1923767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CI/CD </a:t>
            </a:r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介绍篇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12330" y="1779751"/>
            <a:ext cx="8867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solidFill>
                  <a:srgbClr val="EA173B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01</a:t>
            </a:r>
            <a:endParaRPr lang="zh-CN" altLang="en-US" sz="5400" dirty="0">
              <a:solidFill>
                <a:srgbClr val="EA173B"/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556346" y="2643847"/>
            <a:ext cx="576064" cy="0"/>
          </a:xfrm>
          <a:prstGeom prst="line">
            <a:avLst/>
          </a:prstGeom>
          <a:ln w="25400">
            <a:solidFill>
              <a:srgbClr val="EB1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298220" y="2346523"/>
            <a:ext cx="3704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Introduction of continuous integration</a:t>
            </a:r>
            <a:endParaRPr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  <a:p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and continuous deployment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8"/>
    </mc:Choice>
    <mc:Fallback>
      <p:transition spd="slow" advTm="392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20242" y="267396"/>
            <a:ext cx="1217000" cy="593424"/>
            <a:chOff x="1316261" y="298621"/>
            <a:chExt cx="1217000" cy="593424"/>
          </a:xfrm>
        </p:grpSpPr>
        <p:sp>
          <p:nvSpPr>
            <p:cNvPr id="46" name="矩形 45"/>
            <p:cNvSpPr/>
            <p:nvPr/>
          </p:nvSpPr>
          <p:spPr>
            <a:xfrm>
              <a:off x="1316261" y="298621"/>
              <a:ext cx="12170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latin typeface="黑体" panose="02010609060101010101" charset="-122"/>
                  <a:ea typeface="黑体" panose="02010609060101010101" charset="-122"/>
                </a:rPr>
                <a:t>代码评审</a:t>
              </a:r>
              <a:endParaRPr lang="zh-CN" altLang="en-US" sz="2000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379836" y="584268"/>
              <a:ext cx="10898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/>
                <a:t>Code review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4178" y="1583935"/>
            <a:ext cx="6048672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代码分析工具可以在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服务器中执行自动代码检测，然后每个开发者负责处理提交时生成的评论注释。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44178" y="2774465"/>
            <a:ext cx="612068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自动代码审查基于一组预定义的规则，是发现潜在技术问题很好的方法，这些规则可以从主流的开发语言中下载。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Administrator\桌面\复件 (4) 复件 4\ba8d822b65905f9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" y="-9206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768475" y="1764665"/>
            <a:ext cx="434213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Thank you</a:t>
            </a:r>
            <a:r>
              <a:rPr lang="zh-CN" altLang="en-US" sz="6000" dirty="0"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！</a:t>
            </a:r>
            <a:endParaRPr lang="zh-CN" altLang="en-US" sz="6000" dirty="0"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2196465" y="2879725"/>
            <a:ext cx="3096260" cy="6985"/>
          </a:xfrm>
          <a:prstGeom prst="line">
            <a:avLst/>
          </a:prstGeom>
          <a:ln w="25400">
            <a:solidFill>
              <a:srgbClr val="EB1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0"/>
    </mc:Choice>
    <mc:Fallback>
      <p:transition spd="slow" advTm="3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49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Administrator\桌面\复件 (4) 复件 4\ba8d822b65905f9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" y="-9206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106012" y="1863902"/>
            <a:ext cx="1897380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Q &amp; A</a:t>
            </a:r>
            <a:endParaRPr lang="en-US" sz="5400" dirty="0"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2082800" y="2865120"/>
            <a:ext cx="1944370" cy="6985"/>
          </a:xfrm>
          <a:prstGeom prst="line">
            <a:avLst/>
          </a:prstGeom>
          <a:ln w="25400">
            <a:solidFill>
              <a:srgbClr val="EB1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0"/>
    </mc:Choice>
    <mc:Fallback>
      <p:transition spd="slow" advTm="3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99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16261" y="29862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名词解释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2210" y="556195"/>
            <a:ext cx="1580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Definition of 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nones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20304" y="3719767"/>
            <a:ext cx="6387836" cy="505177"/>
            <a:chOff x="1641118" y="1420595"/>
            <a:chExt cx="6387836" cy="505177"/>
          </a:xfrm>
        </p:grpSpPr>
        <p:grpSp>
          <p:nvGrpSpPr>
            <p:cNvPr id="25" name="组合 24"/>
            <p:cNvGrpSpPr/>
            <p:nvPr/>
          </p:nvGrpSpPr>
          <p:grpSpPr>
            <a:xfrm>
              <a:off x="1641118" y="1548041"/>
              <a:ext cx="295344" cy="281188"/>
              <a:chOff x="1004888" y="993775"/>
              <a:chExt cx="2438400" cy="2332038"/>
            </a:xfrm>
            <a:solidFill>
              <a:srgbClr val="2F2637"/>
            </a:solidFill>
            <a:effectLst/>
          </p:grpSpPr>
          <p:sp>
            <p:nvSpPr>
              <p:cNvPr id="26" name="Freeform 25"/>
              <p:cNvSpPr/>
              <p:nvPr/>
            </p:nvSpPr>
            <p:spPr bwMode="auto">
              <a:xfrm>
                <a:off x="1898651" y="2670175"/>
                <a:ext cx="655638" cy="655638"/>
              </a:xfrm>
              <a:custGeom>
                <a:avLst/>
                <a:gdLst>
                  <a:gd name="T0" fmla="*/ 206 w 413"/>
                  <a:gd name="T1" fmla="*/ 413 h 413"/>
                  <a:gd name="T2" fmla="*/ 0 w 413"/>
                  <a:gd name="T3" fmla="*/ 0 h 413"/>
                  <a:gd name="T4" fmla="*/ 413 w 413"/>
                  <a:gd name="T5" fmla="*/ 0 h 413"/>
                  <a:gd name="T6" fmla="*/ 206 w 413"/>
                  <a:gd name="T7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3" h="413">
                    <a:moveTo>
                      <a:pt x="206" y="413"/>
                    </a:moveTo>
                    <a:lnTo>
                      <a:pt x="0" y="0"/>
                    </a:lnTo>
                    <a:lnTo>
                      <a:pt x="413" y="0"/>
                    </a:lnTo>
                    <a:lnTo>
                      <a:pt x="206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  <p:sp>
            <p:nvSpPr>
              <p:cNvPr id="27" name="任意多边形 26"/>
              <p:cNvSpPr>
                <a:spLocks noChangeArrowheads="1"/>
              </p:cNvSpPr>
              <p:nvPr/>
            </p:nvSpPr>
            <p:spPr bwMode="auto">
              <a:xfrm>
                <a:off x="1004888" y="993775"/>
                <a:ext cx="2438400" cy="1774825"/>
              </a:xfrm>
              <a:custGeom>
                <a:avLst/>
                <a:gdLst>
                  <a:gd name="connsiteX0" fmla="*/ 290196 w 2438400"/>
                  <a:gd name="connsiteY0" fmla="*/ 0 h 1774825"/>
                  <a:gd name="connsiteX1" fmla="*/ 2151973 w 2438400"/>
                  <a:gd name="connsiteY1" fmla="*/ 0 h 1774825"/>
                  <a:gd name="connsiteX2" fmla="*/ 2438400 w 2438400"/>
                  <a:gd name="connsiteY2" fmla="*/ 286384 h 1774825"/>
                  <a:gd name="connsiteX3" fmla="*/ 2438400 w 2438400"/>
                  <a:gd name="connsiteY3" fmla="*/ 1484673 h 1774825"/>
                  <a:gd name="connsiteX4" fmla="*/ 2151973 w 2438400"/>
                  <a:gd name="connsiteY4" fmla="*/ 1774825 h 1774825"/>
                  <a:gd name="connsiteX5" fmla="*/ 290196 w 2438400"/>
                  <a:gd name="connsiteY5" fmla="*/ 1774825 h 1774825"/>
                  <a:gd name="connsiteX6" fmla="*/ 0 w 2438400"/>
                  <a:gd name="connsiteY6" fmla="*/ 1484673 h 1774825"/>
                  <a:gd name="connsiteX7" fmla="*/ 0 w 2438400"/>
                  <a:gd name="connsiteY7" fmla="*/ 286384 h 1774825"/>
                  <a:gd name="connsiteX8" fmla="*/ 290196 w 2438400"/>
                  <a:gd name="connsiteY8" fmla="*/ 0 h 1774825"/>
                  <a:gd name="connsiteX9" fmla="*/ 471488 w 2438400"/>
                  <a:gd name="connsiteY9" fmla="*/ 425450 h 1774825"/>
                  <a:gd name="connsiteX10" fmla="*/ 471488 w 2438400"/>
                  <a:gd name="connsiteY10" fmla="*/ 598488 h 1774825"/>
                  <a:gd name="connsiteX11" fmla="*/ 1971676 w 2438400"/>
                  <a:gd name="connsiteY11" fmla="*/ 598488 h 1774825"/>
                  <a:gd name="connsiteX12" fmla="*/ 1971676 w 2438400"/>
                  <a:gd name="connsiteY12" fmla="*/ 425450 h 1774825"/>
                  <a:gd name="connsiteX13" fmla="*/ 471488 w 2438400"/>
                  <a:gd name="connsiteY13" fmla="*/ 425450 h 1774825"/>
                  <a:gd name="connsiteX14" fmla="*/ 471488 w 2438400"/>
                  <a:gd name="connsiteY14" fmla="*/ 801688 h 1774825"/>
                  <a:gd name="connsiteX15" fmla="*/ 471488 w 2438400"/>
                  <a:gd name="connsiteY15" fmla="*/ 971551 h 1774825"/>
                  <a:gd name="connsiteX16" fmla="*/ 1971676 w 2438400"/>
                  <a:gd name="connsiteY16" fmla="*/ 971551 h 1774825"/>
                  <a:gd name="connsiteX17" fmla="*/ 1971676 w 2438400"/>
                  <a:gd name="connsiteY17" fmla="*/ 801688 h 1774825"/>
                  <a:gd name="connsiteX18" fmla="*/ 471488 w 2438400"/>
                  <a:gd name="connsiteY18" fmla="*/ 801688 h 1774825"/>
                  <a:gd name="connsiteX19" fmla="*/ 471488 w 2438400"/>
                  <a:gd name="connsiteY19" fmla="*/ 1174750 h 1774825"/>
                  <a:gd name="connsiteX20" fmla="*/ 471488 w 2438400"/>
                  <a:gd name="connsiteY20" fmla="*/ 1347788 h 1774825"/>
                  <a:gd name="connsiteX21" fmla="*/ 1971676 w 2438400"/>
                  <a:gd name="connsiteY21" fmla="*/ 1347788 h 1774825"/>
                  <a:gd name="connsiteX22" fmla="*/ 1971676 w 2438400"/>
                  <a:gd name="connsiteY22" fmla="*/ 1174750 h 1774825"/>
                  <a:gd name="connsiteX23" fmla="*/ 471488 w 2438400"/>
                  <a:gd name="connsiteY23" fmla="*/ 1174750 h 177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8400" h="1774825">
                    <a:moveTo>
                      <a:pt x="290196" y="0"/>
                    </a:moveTo>
                    <a:cubicBezTo>
                      <a:pt x="2151973" y="0"/>
                      <a:pt x="2151973" y="0"/>
                      <a:pt x="2151973" y="0"/>
                    </a:cubicBezTo>
                    <a:cubicBezTo>
                      <a:pt x="2310262" y="0"/>
                      <a:pt x="2438400" y="128119"/>
                      <a:pt x="2438400" y="286384"/>
                    </a:cubicBezTo>
                    <a:lnTo>
                      <a:pt x="2438400" y="1484673"/>
                    </a:lnTo>
                    <a:cubicBezTo>
                      <a:pt x="2438400" y="1646706"/>
                      <a:pt x="2310262" y="1774825"/>
                      <a:pt x="2151973" y="1774825"/>
                    </a:cubicBezTo>
                    <a:cubicBezTo>
                      <a:pt x="290196" y="1774825"/>
                      <a:pt x="290196" y="1774825"/>
                      <a:pt x="290196" y="1774825"/>
                    </a:cubicBezTo>
                    <a:cubicBezTo>
                      <a:pt x="131907" y="1774825"/>
                      <a:pt x="0" y="1646706"/>
                      <a:pt x="0" y="1484673"/>
                    </a:cubicBezTo>
                    <a:cubicBezTo>
                      <a:pt x="0" y="286384"/>
                      <a:pt x="0" y="286384"/>
                      <a:pt x="0" y="286384"/>
                    </a:cubicBezTo>
                    <a:cubicBezTo>
                      <a:pt x="0" y="128119"/>
                      <a:pt x="131907" y="0"/>
                      <a:pt x="290196" y="0"/>
                    </a:cubicBezTo>
                    <a:close/>
                    <a:moveTo>
                      <a:pt x="471488" y="425450"/>
                    </a:moveTo>
                    <a:lnTo>
                      <a:pt x="471488" y="598488"/>
                    </a:lnTo>
                    <a:lnTo>
                      <a:pt x="1971676" y="598488"/>
                    </a:lnTo>
                    <a:lnTo>
                      <a:pt x="1971676" y="425450"/>
                    </a:lnTo>
                    <a:lnTo>
                      <a:pt x="471488" y="425450"/>
                    </a:lnTo>
                    <a:close/>
                    <a:moveTo>
                      <a:pt x="471488" y="801688"/>
                    </a:moveTo>
                    <a:lnTo>
                      <a:pt x="471488" y="971551"/>
                    </a:lnTo>
                    <a:lnTo>
                      <a:pt x="1971676" y="971551"/>
                    </a:lnTo>
                    <a:lnTo>
                      <a:pt x="1971676" y="801688"/>
                    </a:lnTo>
                    <a:lnTo>
                      <a:pt x="471488" y="801688"/>
                    </a:lnTo>
                    <a:close/>
                    <a:moveTo>
                      <a:pt x="471488" y="1174750"/>
                    </a:moveTo>
                    <a:lnTo>
                      <a:pt x="471488" y="1347788"/>
                    </a:lnTo>
                    <a:lnTo>
                      <a:pt x="1971676" y="1347788"/>
                    </a:lnTo>
                    <a:lnTo>
                      <a:pt x="1971676" y="1174750"/>
                    </a:lnTo>
                    <a:lnTo>
                      <a:pt x="471488" y="1174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dirty="0">
                  <a:solidFill>
                    <a:prstClr val="black"/>
                  </a:solidFill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2334316" y="1471753"/>
              <a:ext cx="1561345" cy="414288"/>
              <a:chOff x="2334316" y="1471753"/>
              <a:chExt cx="1561345" cy="414288"/>
            </a:xfrm>
          </p:grpSpPr>
          <p:sp>
            <p:nvSpPr>
              <p:cNvPr id="10" name="任意多边形 9"/>
              <p:cNvSpPr/>
              <p:nvPr/>
            </p:nvSpPr>
            <p:spPr>
              <a:xfrm>
                <a:off x="2334316" y="1471753"/>
                <a:ext cx="1561345" cy="414288"/>
              </a:xfrm>
              <a:custGeom>
                <a:avLst/>
                <a:gdLst>
                  <a:gd name="connsiteX0" fmla="*/ 1 w 2044884"/>
                  <a:gd name="connsiteY0" fmla="*/ 0 h 563693"/>
                  <a:gd name="connsiteX1" fmla="*/ 1778697 w 2044884"/>
                  <a:gd name="connsiteY1" fmla="*/ 0 h 563693"/>
                  <a:gd name="connsiteX2" fmla="*/ 2044884 w 2044884"/>
                  <a:gd name="connsiteY2" fmla="*/ 281847 h 563693"/>
                  <a:gd name="connsiteX3" fmla="*/ 1778697 w 2044884"/>
                  <a:gd name="connsiteY3" fmla="*/ 563693 h 563693"/>
                  <a:gd name="connsiteX4" fmla="*/ 0 w 2044884"/>
                  <a:gd name="connsiteY4" fmla="*/ 563693 h 563693"/>
                  <a:gd name="connsiteX5" fmla="*/ 266188 w 2044884"/>
                  <a:gd name="connsiteY5" fmla="*/ 281846 h 56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44884" h="563693">
                    <a:moveTo>
                      <a:pt x="1" y="0"/>
                    </a:moveTo>
                    <a:lnTo>
                      <a:pt x="1778697" y="0"/>
                    </a:lnTo>
                    <a:lnTo>
                      <a:pt x="2044884" y="281847"/>
                    </a:lnTo>
                    <a:lnTo>
                      <a:pt x="1778697" y="563693"/>
                    </a:lnTo>
                    <a:lnTo>
                      <a:pt x="0" y="563693"/>
                    </a:lnTo>
                    <a:lnTo>
                      <a:pt x="266188" y="281846"/>
                    </a:lnTo>
                    <a:close/>
                  </a:path>
                </a:pathLst>
              </a:custGeom>
              <a:solidFill>
                <a:srgbClr val="CB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7391" tIns="33696" rIns="67391" bIns="33696"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2745324" y="1514958"/>
                <a:ext cx="607381" cy="314271"/>
              </a:xfrm>
              <a:prstGeom prst="rect">
                <a:avLst/>
              </a:prstGeom>
              <a:effectLst/>
            </p:spPr>
            <p:txBody>
              <a:bodyPr wrap="none" lIns="67391" tIns="33696" rIns="67391" bIns="33696">
                <a:spAutoFit/>
              </a:bodyPr>
              <a:lstStyle/>
              <a:p>
                <a:r>
                  <a: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Kartika" panose="02020503030404060203" pitchFamily="18" charset="0"/>
                  </a:rPr>
                  <a:t> </a:t>
                </a:r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Kartika" panose="02020503030404060203" pitchFamily="18" charset="0"/>
                  </a:rPr>
                  <a:t>集成</a:t>
                </a: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endParaRPr>
              </a:p>
            </p:txBody>
          </p:sp>
        </p:grpSp>
        <p:sp>
          <p:nvSpPr>
            <p:cNvPr id="32" name="任意多边形 31"/>
            <p:cNvSpPr/>
            <p:nvPr/>
          </p:nvSpPr>
          <p:spPr>
            <a:xfrm>
              <a:off x="3788452" y="1420595"/>
              <a:ext cx="4240502" cy="505177"/>
            </a:xfrm>
            <a:custGeom>
              <a:avLst/>
              <a:gdLst>
                <a:gd name="connsiteX0" fmla="*/ 0 w 5290518"/>
                <a:gd name="connsiteY0" fmla="*/ 0 h 687359"/>
                <a:gd name="connsiteX1" fmla="*/ 4965933 w 5290518"/>
                <a:gd name="connsiteY1" fmla="*/ 0 h 687359"/>
                <a:gd name="connsiteX2" fmla="*/ 5290518 w 5290518"/>
                <a:gd name="connsiteY2" fmla="*/ 343680 h 687359"/>
                <a:gd name="connsiteX3" fmla="*/ 4965933 w 5290518"/>
                <a:gd name="connsiteY3" fmla="*/ 687359 h 687359"/>
                <a:gd name="connsiteX4" fmla="*/ 11383 w 5290518"/>
                <a:gd name="connsiteY4" fmla="*/ 687359 h 687359"/>
                <a:gd name="connsiteX5" fmla="*/ 330276 w 5290518"/>
                <a:gd name="connsiteY5" fmla="*/ 349706 h 68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0518" h="687359">
                  <a:moveTo>
                    <a:pt x="0" y="0"/>
                  </a:moveTo>
                  <a:lnTo>
                    <a:pt x="4965933" y="0"/>
                  </a:lnTo>
                  <a:lnTo>
                    <a:pt x="5290518" y="343680"/>
                  </a:lnTo>
                  <a:lnTo>
                    <a:pt x="4965933" y="687359"/>
                  </a:lnTo>
                  <a:lnTo>
                    <a:pt x="11383" y="687359"/>
                  </a:lnTo>
                  <a:lnTo>
                    <a:pt x="330276" y="349706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36" name="文本框 36"/>
            <p:cNvSpPr txBox="1"/>
            <p:nvPr/>
          </p:nvSpPr>
          <p:spPr>
            <a:xfrm>
              <a:off x="4016113" y="1485269"/>
              <a:ext cx="3906361" cy="391216"/>
            </a:xfrm>
            <a:prstGeom prst="rect">
              <a:avLst/>
            </a:prstGeom>
            <a:noFill/>
            <a:effectLst/>
          </p:spPr>
          <p:txBody>
            <a:bodyPr wrap="none" lIns="67391" tIns="33696" rIns="67391" bIns="33696" rtlCol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狭义的集成指代码与代码之间的集成，保证代码合并不冲突；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ct val="0"/>
                </a:spcBef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广义的集成指</a:t>
              </a:r>
              <a:r>
                <a:rPr lang="zh-CN" altLang="en-US" sz="105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软件各个过程的集成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，包括开发、部署、测试等。</a:t>
              </a:r>
              <a:endParaRPr lang="en-US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594300" y="2964727"/>
            <a:ext cx="6434654" cy="505177"/>
            <a:chOff x="1594300" y="2190945"/>
            <a:chExt cx="6434654" cy="505177"/>
          </a:xfrm>
        </p:grpSpPr>
        <p:grpSp>
          <p:nvGrpSpPr>
            <p:cNvPr id="15" name="组合 14"/>
            <p:cNvGrpSpPr/>
            <p:nvPr/>
          </p:nvGrpSpPr>
          <p:grpSpPr>
            <a:xfrm>
              <a:off x="1594300" y="2271682"/>
              <a:ext cx="379124" cy="286761"/>
              <a:chOff x="4268086" y="4221191"/>
              <a:chExt cx="509646" cy="387231"/>
            </a:xfrm>
            <a:solidFill>
              <a:srgbClr val="2F2637"/>
            </a:solidFill>
            <a:effectLst/>
          </p:grpSpPr>
          <p:sp>
            <p:nvSpPr>
              <p:cNvPr id="16" name="Freeform 20"/>
              <p:cNvSpPr>
                <a:spLocks noEditPoints="1"/>
              </p:cNvSpPr>
              <p:nvPr/>
            </p:nvSpPr>
            <p:spPr bwMode="auto">
              <a:xfrm>
                <a:off x="4268086" y="4273030"/>
                <a:ext cx="337890" cy="335392"/>
              </a:xfrm>
              <a:custGeom>
                <a:avLst/>
                <a:gdLst>
                  <a:gd name="T0" fmla="*/ 229 w 229"/>
                  <a:gd name="T1" fmla="*/ 128 h 227"/>
                  <a:gd name="T2" fmla="*/ 229 w 229"/>
                  <a:gd name="T3" fmla="*/ 98 h 227"/>
                  <a:gd name="T4" fmla="*/ 206 w 229"/>
                  <a:gd name="T5" fmla="*/ 93 h 227"/>
                  <a:gd name="T6" fmla="*/ 200 w 229"/>
                  <a:gd name="T7" fmla="*/ 76 h 227"/>
                  <a:gd name="T8" fmla="*/ 216 w 229"/>
                  <a:gd name="T9" fmla="*/ 58 h 227"/>
                  <a:gd name="T10" fmla="*/ 198 w 229"/>
                  <a:gd name="T11" fmla="*/ 34 h 227"/>
                  <a:gd name="T12" fmla="*/ 176 w 229"/>
                  <a:gd name="T13" fmla="*/ 44 h 227"/>
                  <a:gd name="T14" fmla="*/ 161 w 229"/>
                  <a:gd name="T15" fmla="*/ 33 h 227"/>
                  <a:gd name="T16" fmla="*/ 164 w 229"/>
                  <a:gd name="T17" fmla="*/ 9 h 227"/>
                  <a:gd name="T18" fmla="*/ 135 w 229"/>
                  <a:gd name="T19" fmla="*/ 0 h 227"/>
                  <a:gd name="T20" fmla="*/ 123 w 229"/>
                  <a:gd name="T21" fmla="*/ 20 h 227"/>
                  <a:gd name="T22" fmla="*/ 114 w 229"/>
                  <a:gd name="T23" fmla="*/ 20 h 227"/>
                  <a:gd name="T24" fmla="*/ 105 w 229"/>
                  <a:gd name="T25" fmla="*/ 20 h 227"/>
                  <a:gd name="T26" fmla="*/ 93 w 229"/>
                  <a:gd name="T27" fmla="*/ 0 h 227"/>
                  <a:gd name="T28" fmla="*/ 65 w 229"/>
                  <a:gd name="T29" fmla="*/ 9 h 227"/>
                  <a:gd name="T30" fmla="*/ 67 w 229"/>
                  <a:gd name="T31" fmla="*/ 33 h 227"/>
                  <a:gd name="T32" fmla="*/ 52 w 229"/>
                  <a:gd name="T33" fmla="*/ 44 h 227"/>
                  <a:gd name="T34" fmla="*/ 30 w 229"/>
                  <a:gd name="T35" fmla="*/ 34 h 227"/>
                  <a:gd name="T36" fmla="*/ 13 w 229"/>
                  <a:gd name="T37" fmla="*/ 58 h 227"/>
                  <a:gd name="T38" fmla="*/ 29 w 229"/>
                  <a:gd name="T39" fmla="*/ 76 h 227"/>
                  <a:gd name="T40" fmla="*/ 23 w 229"/>
                  <a:gd name="T41" fmla="*/ 94 h 227"/>
                  <a:gd name="T42" fmla="*/ 0 w 229"/>
                  <a:gd name="T43" fmla="*/ 98 h 227"/>
                  <a:gd name="T44" fmla="*/ 0 w 229"/>
                  <a:gd name="T45" fmla="*/ 128 h 227"/>
                  <a:gd name="T46" fmla="*/ 23 w 229"/>
                  <a:gd name="T47" fmla="*/ 133 h 227"/>
                  <a:gd name="T48" fmla="*/ 29 w 229"/>
                  <a:gd name="T49" fmla="*/ 151 h 227"/>
                  <a:gd name="T50" fmla="*/ 13 w 229"/>
                  <a:gd name="T51" fmla="*/ 169 h 227"/>
                  <a:gd name="T52" fmla="*/ 31 w 229"/>
                  <a:gd name="T53" fmla="*/ 193 h 227"/>
                  <a:gd name="T54" fmla="*/ 52 w 229"/>
                  <a:gd name="T55" fmla="*/ 183 h 227"/>
                  <a:gd name="T56" fmla="*/ 67 w 229"/>
                  <a:gd name="T57" fmla="*/ 194 h 227"/>
                  <a:gd name="T58" fmla="*/ 65 w 229"/>
                  <a:gd name="T59" fmla="*/ 218 h 227"/>
                  <a:gd name="T60" fmla="*/ 93 w 229"/>
                  <a:gd name="T61" fmla="*/ 227 h 227"/>
                  <a:gd name="T62" fmla="*/ 105 w 229"/>
                  <a:gd name="T63" fmla="*/ 206 h 227"/>
                  <a:gd name="T64" fmla="*/ 114 w 229"/>
                  <a:gd name="T65" fmla="*/ 207 h 227"/>
                  <a:gd name="T66" fmla="*/ 124 w 229"/>
                  <a:gd name="T67" fmla="*/ 206 h 227"/>
                  <a:gd name="T68" fmla="*/ 135 w 229"/>
                  <a:gd name="T69" fmla="*/ 227 h 227"/>
                  <a:gd name="T70" fmla="*/ 164 w 229"/>
                  <a:gd name="T71" fmla="*/ 217 h 227"/>
                  <a:gd name="T72" fmla="*/ 161 w 229"/>
                  <a:gd name="T73" fmla="*/ 194 h 227"/>
                  <a:gd name="T74" fmla="*/ 176 w 229"/>
                  <a:gd name="T75" fmla="*/ 183 h 227"/>
                  <a:gd name="T76" fmla="*/ 198 w 229"/>
                  <a:gd name="T77" fmla="*/ 193 h 227"/>
                  <a:gd name="T78" fmla="*/ 216 w 229"/>
                  <a:gd name="T79" fmla="*/ 168 h 227"/>
                  <a:gd name="T80" fmla="*/ 200 w 229"/>
                  <a:gd name="T81" fmla="*/ 151 h 227"/>
                  <a:gd name="T82" fmla="*/ 206 w 229"/>
                  <a:gd name="T83" fmla="*/ 133 h 227"/>
                  <a:gd name="T84" fmla="*/ 229 w 229"/>
                  <a:gd name="T85" fmla="*/ 128 h 227"/>
                  <a:gd name="T86" fmla="*/ 114 w 229"/>
                  <a:gd name="T87" fmla="*/ 180 h 227"/>
                  <a:gd name="T88" fmla="*/ 47 w 229"/>
                  <a:gd name="T89" fmla="*/ 113 h 227"/>
                  <a:gd name="T90" fmla="*/ 114 w 229"/>
                  <a:gd name="T91" fmla="*/ 46 h 227"/>
                  <a:gd name="T92" fmla="*/ 181 w 229"/>
                  <a:gd name="T93" fmla="*/ 113 h 227"/>
                  <a:gd name="T94" fmla="*/ 114 w 229"/>
                  <a:gd name="T95" fmla="*/ 18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9" h="227">
                    <a:moveTo>
                      <a:pt x="229" y="128"/>
                    </a:moveTo>
                    <a:cubicBezTo>
                      <a:pt x="229" y="98"/>
                      <a:pt x="229" y="98"/>
                      <a:pt x="229" y="98"/>
                    </a:cubicBezTo>
                    <a:cubicBezTo>
                      <a:pt x="206" y="93"/>
                      <a:pt x="206" y="93"/>
                      <a:pt x="206" y="93"/>
                    </a:cubicBezTo>
                    <a:cubicBezTo>
                      <a:pt x="204" y="87"/>
                      <a:pt x="202" y="81"/>
                      <a:pt x="200" y="76"/>
                    </a:cubicBezTo>
                    <a:cubicBezTo>
                      <a:pt x="216" y="58"/>
                      <a:pt x="216" y="58"/>
                      <a:pt x="216" y="58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2" y="39"/>
                      <a:pt x="167" y="36"/>
                      <a:pt x="161" y="33"/>
                    </a:cubicBezTo>
                    <a:cubicBezTo>
                      <a:pt x="164" y="9"/>
                      <a:pt x="164" y="9"/>
                      <a:pt x="164" y="9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23" y="20"/>
                      <a:pt x="123" y="20"/>
                      <a:pt x="123" y="20"/>
                    </a:cubicBezTo>
                    <a:cubicBezTo>
                      <a:pt x="120" y="20"/>
                      <a:pt x="117" y="20"/>
                      <a:pt x="114" y="20"/>
                    </a:cubicBezTo>
                    <a:cubicBezTo>
                      <a:pt x="111" y="20"/>
                      <a:pt x="108" y="20"/>
                      <a:pt x="105" y="2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2" y="36"/>
                      <a:pt x="57" y="39"/>
                      <a:pt x="52" y="4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6" y="81"/>
                      <a:pt x="24" y="87"/>
                      <a:pt x="23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4" y="139"/>
                      <a:pt x="26" y="145"/>
                      <a:pt x="29" y="151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7" y="187"/>
                      <a:pt x="62" y="191"/>
                      <a:pt x="67" y="194"/>
                    </a:cubicBezTo>
                    <a:cubicBezTo>
                      <a:pt x="65" y="218"/>
                      <a:pt x="65" y="218"/>
                      <a:pt x="65" y="218"/>
                    </a:cubicBezTo>
                    <a:cubicBezTo>
                      <a:pt x="93" y="227"/>
                      <a:pt x="93" y="227"/>
                      <a:pt x="93" y="227"/>
                    </a:cubicBezTo>
                    <a:cubicBezTo>
                      <a:pt x="105" y="206"/>
                      <a:pt x="105" y="206"/>
                      <a:pt x="105" y="206"/>
                    </a:cubicBezTo>
                    <a:cubicBezTo>
                      <a:pt x="108" y="207"/>
                      <a:pt x="111" y="207"/>
                      <a:pt x="114" y="207"/>
                    </a:cubicBezTo>
                    <a:cubicBezTo>
                      <a:pt x="117" y="207"/>
                      <a:pt x="121" y="207"/>
                      <a:pt x="124" y="206"/>
                    </a:cubicBezTo>
                    <a:cubicBezTo>
                      <a:pt x="135" y="227"/>
                      <a:pt x="135" y="227"/>
                      <a:pt x="135" y="227"/>
                    </a:cubicBezTo>
                    <a:cubicBezTo>
                      <a:pt x="164" y="217"/>
                      <a:pt x="164" y="217"/>
                      <a:pt x="164" y="217"/>
                    </a:cubicBezTo>
                    <a:cubicBezTo>
                      <a:pt x="161" y="194"/>
                      <a:pt x="161" y="194"/>
                      <a:pt x="161" y="194"/>
                    </a:cubicBezTo>
                    <a:cubicBezTo>
                      <a:pt x="167" y="191"/>
                      <a:pt x="172" y="187"/>
                      <a:pt x="176" y="18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00" y="151"/>
                      <a:pt x="200" y="151"/>
                      <a:pt x="200" y="151"/>
                    </a:cubicBezTo>
                    <a:cubicBezTo>
                      <a:pt x="202" y="145"/>
                      <a:pt x="204" y="139"/>
                      <a:pt x="206" y="133"/>
                    </a:cubicBezTo>
                    <a:lnTo>
                      <a:pt x="229" y="128"/>
                    </a:lnTo>
                    <a:close/>
                    <a:moveTo>
                      <a:pt x="114" y="180"/>
                    </a:moveTo>
                    <a:cubicBezTo>
                      <a:pt x="77" y="180"/>
                      <a:pt x="47" y="150"/>
                      <a:pt x="47" y="113"/>
                    </a:cubicBezTo>
                    <a:cubicBezTo>
                      <a:pt x="47" y="76"/>
                      <a:pt x="77" y="46"/>
                      <a:pt x="114" y="46"/>
                    </a:cubicBezTo>
                    <a:cubicBezTo>
                      <a:pt x="151" y="46"/>
                      <a:pt x="181" y="76"/>
                      <a:pt x="181" y="113"/>
                    </a:cubicBezTo>
                    <a:cubicBezTo>
                      <a:pt x="181" y="150"/>
                      <a:pt x="151" y="180"/>
                      <a:pt x="114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  <p:sp>
            <p:nvSpPr>
              <p:cNvPr id="17" name="Freeform 21"/>
              <p:cNvSpPr>
                <a:spLocks noEditPoints="1"/>
              </p:cNvSpPr>
              <p:nvPr/>
            </p:nvSpPr>
            <p:spPr bwMode="auto">
              <a:xfrm>
                <a:off x="4577871" y="4221191"/>
                <a:ext cx="199861" cy="199861"/>
              </a:xfrm>
              <a:custGeom>
                <a:avLst/>
                <a:gdLst>
                  <a:gd name="T0" fmla="*/ 135 w 135"/>
                  <a:gd name="T1" fmla="*/ 76 h 135"/>
                  <a:gd name="T2" fmla="*/ 135 w 135"/>
                  <a:gd name="T3" fmla="*/ 58 h 135"/>
                  <a:gd name="T4" fmla="*/ 122 w 135"/>
                  <a:gd name="T5" fmla="*/ 55 h 135"/>
                  <a:gd name="T6" fmla="*/ 118 w 135"/>
                  <a:gd name="T7" fmla="*/ 45 h 135"/>
                  <a:gd name="T8" fmla="*/ 128 w 135"/>
                  <a:gd name="T9" fmla="*/ 34 h 135"/>
                  <a:gd name="T10" fmla="*/ 117 w 135"/>
                  <a:gd name="T11" fmla="*/ 20 h 135"/>
                  <a:gd name="T12" fmla="*/ 104 w 135"/>
                  <a:gd name="T13" fmla="*/ 26 h 135"/>
                  <a:gd name="T14" fmla="*/ 96 w 135"/>
                  <a:gd name="T15" fmla="*/ 19 h 135"/>
                  <a:gd name="T16" fmla="*/ 97 w 135"/>
                  <a:gd name="T17" fmla="*/ 5 h 135"/>
                  <a:gd name="T18" fmla="*/ 80 w 135"/>
                  <a:gd name="T19" fmla="*/ 0 h 135"/>
                  <a:gd name="T20" fmla="*/ 73 w 135"/>
                  <a:gd name="T21" fmla="*/ 12 h 135"/>
                  <a:gd name="T22" fmla="*/ 67 w 135"/>
                  <a:gd name="T23" fmla="*/ 12 h 135"/>
                  <a:gd name="T24" fmla="*/ 62 w 135"/>
                  <a:gd name="T25" fmla="*/ 12 h 135"/>
                  <a:gd name="T26" fmla="*/ 55 w 135"/>
                  <a:gd name="T27" fmla="*/ 0 h 135"/>
                  <a:gd name="T28" fmla="*/ 38 w 135"/>
                  <a:gd name="T29" fmla="*/ 5 h 135"/>
                  <a:gd name="T30" fmla="*/ 39 w 135"/>
                  <a:gd name="T31" fmla="*/ 19 h 135"/>
                  <a:gd name="T32" fmla="*/ 30 w 135"/>
                  <a:gd name="T33" fmla="*/ 26 h 135"/>
                  <a:gd name="T34" fmla="*/ 18 w 135"/>
                  <a:gd name="T35" fmla="*/ 20 h 135"/>
                  <a:gd name="T36" fmla="*/ 7 w 135"/>
                  <a:gd name="T37" fmla="*/ 34 h 135"/>
                  <a:gd name="T38" fmla="*/ 17 w 135"/>
                  <a:gd name="T39" fmla="*/ 45 h 135"/>
                  <a:gd name="T40" fmla="*/ 13 w 135"/>
                  <a:gd name="T41" fmla="*/ 55 h 135"/>
                  <a:gd name="T42" fmla="*/ 0 w 135"/>
                  <a:gd name="T43" fmla="*/ 58 h 135"/>
                  <a:gd name="T44" fmla="*/ 0 w 135"/>
                  <a:gd name="T45" fmla="*/ 76 h 135"/>
                  <a:gd name="T46" fmla="*/ 13 w 135"/>
                  <a:gd name="T47" fmla="*/ 79 h 135"/>
                  <a:gd name="T48" fmla="*/ 17 w 135"/>
                  <a:gd name="T49" fmla="*/ 90 h 135"/>
                  <a:gd name="T50" fmla="*/ 7 w 135"/>
                  <a:gd name="T51" fmla="*/ 100 h 135"/>
                  <a:gd name="T52" fmla="*/ 18 w 135"/>
                  <a:gd name="T53" fmla="*/ 114 h 135"/>
                  <a:gd name="T54" fmla="*/ 31 w 135"/>
                  <a:gd name="T55" fmla="*/ 109 h 135"/>
                  <a:gd name="T56" fmla="*/ 39 w 135"/>
                  <a:gd name="T57" fmla="*/ 115 h 135"/>
                  <a:gd name="T58" fmla="*/ 38 w 135"/>
                  <a:gd name="T59" fmla="*/ 129 h 135"/>
                  <a:gd name="T60" fmla="*/ 55 w 135"/>
                  <a:gd name="T61" fmla="*/ 135 h 135"/>
                  <a:gd name="T62" fmla="*/ 62 w 135"/>
                  <a:gd name="T63" fmla="*/ 122 h 135"/>
                  <a:gd name="T64" fmla="*/ 68 w 135"/>
                  <a:gd name="T65" fmla="*/ 123 h 135"/>
                  <a:gd name="T66" fmla="*/ 73 w 135"/>
                  <a:gd name="T67" fmla="*/ 122 h 135"/>
                  <a:gd name="T68" fmla="*/ 80 w 135"/>
                  <a:gd name="T69" fmla="*/ 135 h 135"/>
                  <a:gd name="T70" fmla="*/ 97 w 135"/>
                  <a:gd name="T71" fmla="*/ 129 h 135"/>
                  <a:gd name="T72" fmla="*/ 96 w 135"/>
                  <a:gd name="T73" fmla="*/ 115 h 135"/>
                  <a:gd name="T74" fmla="*/ 104 w 135"/>
                  <a:gd name="T75" fmla="*/ 109 h 135"/>
                  <a:gd name="T76" fmla="*/ 117 w 135"/>
                  <a:gd name="T77" fmla="*/ 114 h 135"/>
                  <a:gd name="T78" fmla="*/ 128 w 135"/>
                  <a:gd name="T79" fmla="*/ 100 h 135"/>
                  <a:gd name="T80" fmla="*/ 118 w 135"/>
                  <a:gd name="T81" fmla="*/ 89 h 135"/>
                  <a:gd name="T82" fmla="*/ 122 w 135"/>
                  <a:gd name="T83" fmla="*/ 79 h 135"/>
                  <a:gd name="T84" fmla="*/ 135 w 135"/>
                  <a:gd name="T85" fmla="*/ 76 h 135"/>
                  <a:gd name="T86" fmla="*/ 67 w 135"/>
                  <a:gd name="T87" fmla="*/ 107 h 135"/>
                  <a:gd name="T88" fmla="*/ 28 w 135"/>
                  <a:gd name="T89" fmla="*/ 67 h 135"/>
                  <a:gd name="T90" fmla="*/ 67 w 135"/>
                  <a:gd name="T91" fmla="*/ 27 h 135"/>
                  <a:gd name="T92" fmla="*/ 107 w 135"/>
                  <a:gd name="T93" fmla="*/ 67 h 135"/>
                  <a:gd name="T94" fmla="*/ 67 w 135"/>
                  <a:gd name="T95" fmla="*/ 10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5" h="135">
                    <a:moveTo>
                      <a:pt x="135" y="76"/>
                    </a:moveTo>
                    <a:cubicBezTo>
                      <a:pt x="135" y="58"/>
                      <a:pt x="135" y="58"/>
                      <a:pt x="135" y="58"/>
                    </a:cubicBezTo>
                    <a:cubicBezTo>
                      <a:pt x="122" y="55"/>
                      <a:pt x="122" y="55"/>
                      <a:pt x="122" y="55"/>
                    </a:cubicBezTo>
                    <a:cubicBezTo>
                      <a:pt x="121" y="52"/>
                      <a:pt x="120" y="48"/>
                      <a:pt x="118" y="4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3"/>
                      <a:pt x="99" y="21"/>
                      <a:pt x="96" y="19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1" y="12"/>
                      <a:pt x="69" y="12"/>
                      <a:pt x="67" y="12"/>
                    </a:cubicBezTo>
                    <a:cubicBezTo>
                      <a:pt x="66" y="12"/>
                      <a:pt x="64" y="12"/>
                      <a:pt x="62" y="12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21"/>
                      <a:pt x="33" y="23"/>
                      <a:pt x="30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5" y="48"/>
                      <a:pt x="14" y="52"/>
                      <a:pt x="13" y="5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83"/>
                      <a:pt x="15" y="86"/>
                      <a:pt x="17" y="9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3" y="111"/>
                      <a:pt x="36" y="113"/>
                      <a:pt x="39" y="115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55" y="135"/>
                      <a:pt x="55" y="135"/>
                      <a:pt x="55" y="135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64" y="123"/>
                      <a:pt x="66" y="123"/>
                      <a:pt x="68" y="123"/>
                    </a:cubicBezTo>
                    <a:cubicBezTo>
                      <a:pt x="69" y="123"/>
                      <a:pt x="71" y="123"/>
                      <a:pt x="73" y="122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9" y="113"/>
                      <a:pt x="102" y="111"/>
                      <a:pt x="104" y="109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20" y="86"/>
                      <a:pt x="121" y="83"/>
                      <a:pt x="122" y="79"/>
                    </a:cubicBezTo>
                    <a:lnTo>
                      <a:pt x="135" y="76"/>
                    </a:lnTo>
                    <a:close/>
                    <a:moveTo>
                      <a:pt x="67" y="107"/>
                    </a:moveTo>
                    <a:cubicBezTo>
                      <a:pt x="46" y="107"/>
                      <a:pt x="28" y="89"/>
                      <a:pt x="28" y="67"/>
                    </a:cubicBezTo>
                    <a:cubicBezTo>
                      <a:pt x="28" y="45"/>
                      <a:pt x="46" y="27"/>
                      <a:pt x="67" y="27"/>
                    </a:cubicBezTo>
                    <a:cubicBezTo>
                      <a:pt x="89" y="27"/>
                      <a:pt x="107" y="45"/>
                      <a:pt x="107" y="67"/>
                    </a:cubicBezTo>
                    <a:cubicBezTo>
                      <a:pt x="107" y="89"/>
                      <a:pt x="89" y="107"/>
                      <a:pt x="67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2334316" y="2237389"/>
              <a:ext cx="1561345" cy="414288"/>
              <a:chOff x="2334316" y="2237389"/>
              <a:chExt cx="1561345" cy="414288"/>
            </a:xfrm>
          </p:grpSpPr>
          <p:sp>
            <p:nvSpPr>
              <p:cNvPr id="12" name="任意多边形 11"/>
              <p:cNvSpPr/>
              <p:nvPr/>
            </p:nvSpPr>
            <p:spPr>
              <a:xfrm>
                <a:off x="2334316" y="2237389"/>
                <a:ext cx="1561345" cy="414288"/>
              </a:xfrm>
              <a:custGeom>
                <a:avLst/>
                <a:gdLst>
                  <a:gd name="connsiteX0" fmla="*/ 1 w 2044884"/>
                  <a:gd name="connsiteY0" fmla="*/ 0 h 563693"/>
                  <a:gd name="connsiteX1" fmla="*/ 1778697 w 2044884"/>
                  <a:gd name="connsiteY1" fmla="*/ 0 h 563693"/>
                  <a:gd name="connsiteX2" fmla="*/ 2044884 w 2044884"/>
                  <a:gd name="connsiteY2" fmla="*/ 281847 h 563693"/>
                  <a:gd name="connsiteX3" fmla="*/ 1778697 w 2044884"/>
                  <a:gd name="connsiteY3" fmla="*/ 563693 h 563693"/>
                  <a:gd name="connsiteX4" fmla="*/ 0 w 2044884"/>
                  <a:gd name="connsiteY4" fmla="*/ 563693 h 563693"/>
                  <a:gd name="connsiteX5" fmla="*/ 266188 w 2044884"/>
                  <a:gd name="connsiteY5" fmla="*/ 281846 h 56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44884" h="563693">
                    <a:moveTo>
                      <a:pt x="1" y="0"/>
                    </a:moveTo>
                    <a:lnTo>
                      <a:pt x="1778697" y="0"/>
                    </a:lnTo>
                    <a:lnTo>
                      <a:pt x="2044884" y="281847"/>
                    </a:lnTo>
                    <a:lnTo>
                      <a:pt x="1778697" y="563693"/>
                    </a:lnTo>
                    <a:lnTo>
                      <a:pt x="0" y="563693"/>
                    </a:lnTo>
                    <a:lnTo>
                      <a:pt x="266188" y="281846"/>
                    </a:lnTo>
                    <a:close/>
                  </a:path>
                </a:pathLst>
              </a:custGeom>
              <a:solidFill>
                <a:srgbClr val="CB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7391" tIns="33696" rIns="67391" bIns="33696"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2788151" y="2262552"/>
                <a:ext cx="546467" cy="314271"/>
              </a:xfrm>
              <a:prstGeom prst="rect">
                <a:avLst/>
              </a:prstGeom>
              <a:effectLst/>
            </p:spPr>
            <p:txBody>
              <a:bodyPr wrap="none" lIns="67391" tIns="33696" rIns="67391" bIns="33696">
                <a:spAutoFit/>
              </a:bodyPr>
              <a:lstStyle/>
              <a:p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Kartika" panose="02020503030404060203" pitchFamily="18" charset="0"/>
                  </a:rPr>
                  <a:t>构建</a:t>
                </a: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endParaRPr>
              </a:p>
            </p:txBody>
          </p:sp>
        </p:grpSp>
        <p:sp>
          <p:nvSpPr>
            <p:cNvPr id="33" name="任意多边形 32"/>
            <p:cNvSpPr/>
            <p:nvPr/>
          </p:nvSpPr>
          <p:spPr>
            <a:xfrm>
              <a:off x="3788452" y="2190945"/>
              <a:ext cx="4240502" cy="505177"/>
            </a:xfrm>
            <a:custGeom>
              <a:avLst/>
              <a:gdLst>
                <a:gd name="connsiteX0" fmla="*/ 0 w 5290518"/>
                <a:gd name="connsiteY0" fmla="*/ 0 h 687359"/>
                <a:gd name="connsiteX1" fmla="*/ 4965933 w 5290518"/>
                <a:gd name="connsiteY1" fmla="*/ 0 h 687359"/>
                <a:gd name="connsiteX2" fmla="*/ 5290518 w 5290518"/>
                <a:gd name="connsiteY2" fmla="*/ 343680 h 687359"/>
                <a:gd name="connsiteX3" fmla="*/ 4965933 w 5290518"/>
                <a:gd name="connsiteY3" fmla="*/ 687359 h 687359"/>
                <a:gd name="connsiteX4" fmla="*/ 11383 w 5290518"/>
                <a:gd name="connsiteY4" fmla="*/ 687359 h 687359"/>
                <a:gd name="connsiteX5" fmla="*/ 330276 w 5290518"/>
                <a:gd name="connsiteY5" fmla="*/ 349706 h 68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0518" h="687359">
                  <a:moveTo>
                    <a:pt x="0" y="0"/>
                  </a:moveTo>
                  <a:lnTo>
                    <a:pt x="4965933" y="0"/>
                  </a:lnTo>
                  <a:lnTo>
                    <a:pt x="5290518" y="343680"/>
                  </a:lnTo>
                  <a:lnTo>
                    <a:pt x="4965933" y="687359"/>
                  </a:lnTo>
                  <a:lnTo>
                    <a:pt x="11383" y="687359"/>
                  </a:lnTo>
                  <a:lnTo>
                    <a:pt x="330276" y="349706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37" name="文本框 37"/>
            <p:cNvSpPr txBox="1"/>
            <p:nvPr/>
          </p:nvSpPr>
          <p:spPr>
            <a:xfrm>
              <a:off x="4016113" y="2259038"/>
              <a:ext cx="3637057" cy="391216"/>
            </a:xfrm>
            <a:prstGeom prst="rect">
              <a:avLst/>
            </a:prstGeom>
            <a:noFill/>
            <a:effectLst/>
          </p:spPr>
          <p:txBody>
            <a:bodyPr wrap="none" lIns="67391" tIns="33696" rIns="67391" bIns="33696" rtlCol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将源代码放在一起，并验证软件可以作为一个</a:t>
              </a:r>
              <a:r>
                <a:rPr lang="zh-CN" altLang="en-US" sz="105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一致的单元</a:t>
              </a:r>
              <a:endPara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ct val="0"/>
                </a:spcBef>
              </a:pPr>
              <a:r>
                <a:rPr lang="zh-CN" altLang="en-US" sz="105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运行的过程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；验证活动一般包括编译、测试、审查和部署。</a:t>
              </a:r>
              <a:endParaRPr lang="en-US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24513" y="2215885"/>
            <a:ext cx="6063611" cy="505177"/>
            <a:chOff x="1630731" y="2964727"/>
            <a:chExt cx="6063611" cy="505177"/>
          </a:xfrm>
        </p:grpSpPr>
        <p:sp>
          <p:nvSpPr>
            <p:cNvPr id="13" name="任意多边形 12"/>
            <p:cNvSpPr/>
            <p:nvPr/>
          </p:nvSpPr>
          <p:spPr>
            <a:xfrm>
              <a:off x="2334316" y="3003025"/>
              <a:ext cx="1561345" cy="414288"/>
            </a:xfrm>
            <a:custGeom>
              <a:avLst/>
              <a:gdLst>
                <a:gd name="connsiteX0" fmla="*/ 1 w 2044884"/>
                <a:gd name="connsiteY0" fmla="*/ 0 h 563693"/>
                <a:gd name="connsiteX1" fmla="*/ 1778697 w 2044884"/>
                <a:gd name="connsiteY1" fmla="*/ 0 h 563693"/>
                <a:gd name="connsiteX2" fmla="*/ 2044884 w 2044884"/>
                <a:gd name="connsiteY2" fmla="*/ 281847 h 563693"/>
                <a:gd name="connsiteX3" fmla="*/ 1778697 w 2044884"/>
                <a:gd name="connsiteY3" fmla="*/ 563693 h 563693"/>
                <a:gd name="connsiteX4" fmla="*/ 0 w 2044884"/>
                <a:gd name="connsiteY4" fmla="*/ 563693 h 563693"/>
                <a:gd name="connsiteX5" fmla="*/ 266188 w 2044884"/>
                <a:gd name="connsiteY5" fmla="*/ 281846 h 56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4884" h="563693">
                  <a:moveTo>
                    <a:pt x="1" y="0"/>
                  </a:moveTo>
                  <a:lnTo>
                    <a:pt x="1778697" y="0"/>
                  </a:lnTo>
                  <a:lnTo>
                    <a:pt x="2044884" y="281847"/>
                  </a:lnTo>
                  <a:lnTo>
                    <a:pt x="1778697" y="563693"/>
                  </a:lnTo>
                  <a:lnTo>
                    <a:pt x="0" y="563693"/>
                  </a:lnTo>
                  <a:lnTo>
                    <a:pt x="266188" y="281846"/>
                  </a:lnTo>
                  <a:close/>
                </a:path>
              </a:pathLst>
            </a:custGeom>
            <a:solidFill>
              <a:srgbClr val="CB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630731" y="3063026"/>
              <a:ext cx="253942" cy="250190"/>
              <a:chOff x="6967126" y="4092464"/>
              <a:chExt cx="453105" cy="448433"/>
            </a:xfrm>
            <a:solidFill>
              <a:srgbClr val="2F2637"/>
            </a:solidFill>
            <a:effectLst/>
          </p:grpSpPr>
          <p:sp>
            <p:nvSpPr>
              <p:cNvPr id="23" name="Freeform 136"/>
              <p:cNvSpPr/>
              <p:nvPr/>
            </p:nvSpPr>
            <p:spPr bwMode="auto">
              <a:xfrm>
                <a:off x="6967126" y="4343773"/>
                <a:ext cx="453105" cy="19712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  <p:sp>
            <p:nvSpPr>
              <p:cNvPr id="24" name="Freeform 137"/>
              <p:cNvSpPr>
                <a:spLocks noEditPoints="1"/>
              </p:cNvSpPr>
              <p:nvPr/>
            </p:nvSpPr>
            <p:spPr bwMode="auto">
              <a:xfrm>
                <a:off x="6967126" y="4092464"/>
                <a:ext cx="453105" cy="26065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2852076" y="3051651"/>
              <a:ext cx="431051" cy="314271"/>
            </a:xfrm>
            <a:prstGeom prst="rect">
              <a:avLst/>
            </a:prstGeom>
            <a:effectLst/>
          </p:spPr>
          <p:txBody>
            <a:bodyPr wrap="none" lIns="67391" tIns="33696" rIns="67391" bIns="33696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CD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3788452" y="2964727"/>
              <a:ext cx="3905890" cy="505177"/>
            </a:xfrm>
            <a:custGeom>
              <a:avLst/>
              <a:gdLst>
                <a:gd name="connsiteX0" fmla="*/ 0 w 5290518"/>
                <a:gd name="connsiteY0" fmla="*/ 0 h 687359"/>
                <a:gd name="connsiteX1" fmla="*/ 4965933 w 5290518"/>
                <a:gd name="connsiteY1" fmla="*/ 0 h 687359"/>
                <a:gd name="connsiteX2" fmla="*/ 5290518 w 5290518"/>
                <a:gd name="connsiteY2" fmla="*/ 343680 h 687359"/>
                <a:gd name="connsiteX3" fmla="*/ 4965933 w 5290518"/>
                <a:gd name="connsiteY3" fmla="*/ 687359 h 687359"/>
                <a:gd name="connsiteX4" fmla="*/ 11383 w 5290518"/>
                <a:gd name="connsiteY4" fmla="*/ 687359 h 687359"/>
                <a:gd name="connsiteX5" fmla="*/ 330276 w 5290518"/>
                <a:gd name="connsiteY5" fmla="*/ 349706 h 68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0518" h="687359">
                  <a:moveTo>
                    <a:pt x="0" y="0"/>
                  </a:moveTo>
                  <a:lnTo>
                    <a:pt x="4965933" y="0"/>
                  </a:lnTo>
                  <a:lnTo>
                    <a:pt x="5290518" y="343680"/>
                  </a:lnTo>
                  <a:lnTo>
                    <a:pt x="4965933" y="687359"/>
                  </a:lnTo>
                  <a:lnTo>
                    <a:pt x="11383" y="687359"/>
                  </a:lnTo>
                  <a:lnTo>
                    <a:pt x="330276" y="349706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38" name="文本框 38"/>
            <p:cNvSpPr txBox="1"/>
            <p:nvPr/>
          </p:nvSpPr>
          <p:spPr>
            <a:xfrm>
              <a:off x="4074891" y="3041571"/>
              <a:ext cx="3127302" cy="375827"/>
            </a:xfrm>
            <a:prstGeom prst="rect">
              <a:avLst/>
            </a:prstGeom>
            <a:noFill/>
            <a:effectLst/>
          </p:spPr>
          <p:txBody>
            <a:bodyPr wrap="none" lIns="67391" tIns="33696" rIns="67391" bIns="33696" rtlCol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Continuous Delivery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Continuous Deployment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ct val="0"/>
                </a:spcBef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即持续交付、持续部署</a:t>
              </a:r>
              <a:endParaRPr lang="en-US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任意多边形 13"/>
          <p:cNvSpPr/>
          <p:nvPr/>
        </p:nvSpPr>
        <p:spPr>
          <a:xfrm>
            <a:off x="2328439" y="1457397"/>
            <a:ext cx="1561345" cy="414288"/>
          </a:xfrm>
          <a:custGeom>
            <a:avLst/>
            <a:gdLst>
              <a:gd name="connsiteX0" fmla="*/ 1 w 2044884"/>
              <a:gd name="connsiteY0" fmla="*/ 0 h 563693"/>
              <a:gd name="connsiteX1" fmla="*/ 1778697 w 2044884"/>
              <a:gd name="connsiteY1" fmla="*/ 0 h 563693"/>
              <a:gd name="connsiteX2" fmla="*/ 2044884 w 2044884"/>
              <a:gd name="connsiteY2" fmla="*/ 281847 h 563693"/>
              <a:gd name="connsiteX3" fmla="*/ 1778697 w 2044884"/>
              <a:gd name="connsiteY3" fmla="*/ 563693 h 563693"/>
              <a:gd name="connsiteX4" fmla="*/ 0 w 2044884"/>
              <a:gd name="connsiteY4" fmla="*/ 563693 h 563693"/>
              <a:gd name="connsiteX5" fmla="*/ 266188 w 2044884"/>
              <a:gd name="connsiteY5" fmla="*/ 281846 h 56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4884" h="563693">
                <a:moveTo>
                  <a:pt x="1" y="0"/>
                </a:moveTo>
                <a:lnTo>
                  <a:pt x="1778697" y="0"/>
                </a:lnTo>
                <a:lnTo>
                  <a:pt x="2044884" y="281847"/>
                </a:lnTo>
                <a:lnTo>
                  <a:pt x="1778697" y="563693"/>
                </a:lnTo>
                <a:lnTo>
                  <a:pt x="0" y="563693"/>
                </a:lnTo>
                <a:lnTo>
                  <a:pt x="266188" y="281846"/>
                </a:lnTo>
                <a:close/>
              </a:path>
            </a:pathLst>
          </a:custGeom>
          <a:solidFill>
            <a:srgbClr val="CB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653370" y="1470478"/>
            <a:ext cx="221501" cy="281997"/>
            <a:chOff x="1605186" y="572440"/>
            <a:chExt cx="563562" cy="720725"/>
          </a:xfrm>
          <a:solidFill>
            <a:srgbClr val="2F2637"/>
          </a:solidFill>
          <a:effectLst/>
        </p:grpSpPr>
        <p:sp>
          <p:nvSpPr>
            <p:cNvPr id="19" name="Freeform 32"/>
            <p:cNvSpPr/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20" name="Freeform 33"/>
            <p:cNvSpPr/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21" name="Freeform 34"/>
            <p:cNvSpPr/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2881134" y="1507403"/>
            <a:ext cx="563806" cy="314271"/>
          </a:xfrm>
          <a:prstGeom prst="rect">
            <a:avLst/>
          </a:prstGeom>
          <a:effectLst/>
        </p:spPr>
        <p:txBody>
          <a:bodyPr wrap="square" lIns="67391" tIns="33696" rIns="67391" bIns="33696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CI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35" name="任意多边形 34"/>
          <p:cNvSpPr/>
          <p:nvPr/>
        </p:nvSpPr>
        <p:spPr>
          <a:xfrm>
            <a:off x="3782575" y="1411951"/>
            <a:ext cx="3905890" cy="505177"/>
          </a:xfrm>
          <a:custGeom>
            <a:avLst/>
            <a:gdLst>
              <a:gd name="connsiteX0" fmla="*/ 0 w 5290518"/>
              <a:gd name="connsiteY0" fmla="*/ 0 h 687359"/>
              <a:gd name="connsiteX1" fmla="*/ 4965933 w 5290518"/>
              <a:gd name="connsiteY1" fmla="*/ 0 h 687359"/>
              <a:gd name="connsiteX2" fmla="*/ 5290518 w 5290518"/>
              <a:gd name="connsiteY2" fmla="*/ 343680 h 687359"/>
              <a:gd name="connsiteX3" fmla="*/ 4965933 w 5290518"/>
              <a:gd name="connsiteY3" fmla="*/ 687359 h 687359"/>
              <a:gd name="connsiteX4" fmla="*/ 11383 w 5290518"/>
              <a:gd name="connsiteY4" fmla="*/ 687359 h 687359"/>
              <a:gd name="connsiteX5" fmla="*/ 330276 w 5290518"/>
              <a:gd name="connsiteY5" fmla="*/ 349706 h 68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90518" h="687359">
                <a:moveTo>
                  <a:pt x="0" y="0"/>
                </a:moveTo>
                <a:lnTo>
                  <a:pt x="4965933" y="0"/>
                </a:lnTo>
                <a:lnTo>
                  <a:pt x="5290518" y="343680"/>
                </a:lnTo>
                <a:lnTo>
                  <a:pt x="4965933" y="687359"/>
                </a:lnTo>
                <a:lnTo>
                  <a:pt x="11383" y="687359"/>
                </a:lnTo>
                <a:lnTo>
                  <a:pt x="330276" y="349706"/>
                </a:lnTo>
                <a:close/>
              </a:path>
            </a:pathLst>
          </a:cu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39" name="文本框 39"/>
          <p:cNvSpPr txBox="1"/>
          <p:nvPr/>
        </p:nvSpPr>
        <p:spPr>
          <a:xfrm>
            <a:off x="4068673" y="1553569"/>
            <a:ext cx="2330610" cy="221938"/>
          </a:xfrm>
          <a:prstGeom prst="rect">
            <a:avLst/>
          </a:prstGeom>
          <a:noFill/>
          <a:effectLst/>
        </p:spPr>
        <p:txBody>
          <a:bodyPr wrap="none" lIns="67391" tIns="33696" rIns="67391" bIns="33696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Continuous Integration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，即持续集成</a:t>
            </a:r>
            <a:endParaRPr lang="en-US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32"/>
    </mc:Choice>
    <mc:Fallback>
      <p:transition spd="slow" advTm="1083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316261" y="29862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持续集成的定义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332210" y="556195"/>
            <a:ext cx="13404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Definition of CI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4090273" y="1086445"/>
            <a:ext cx="4688555" cy="1516977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“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是一种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软件开发实践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，即团队开发成员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经常集成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他们的工作。通常，每个成员每天至少集成一次，也就意味着每天可能发生多次集成。每次集成都通过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自动化的构建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来验证，从而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尽早地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发现集成错误。”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84132" y="1192691"/>
            <a:ext cx="4272241" cy="2759630"/>
            <a:chOff x="577786" y="1367032"/>
            <a:chExt cx="4272241" cy="2759630"/>
          </a:xfrm>
        </p:grpSpPr>
        <p:sp>
          <p:nvSpPr>
            <p:cNvPr id="2" name="泪滴形 1"/>
            <p:cNvSpPr/>
            <p:nvPr/>
          </p:nvSpPr>
          <p:spPr>
            <a:xfrm rot="8035252">
              <a:off x="583696" y="1361122"/>
              <a:ext cx="2610846" cy="2622666"/>
            </a:xfrm>
            <a:prstGeom prst="teardrop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rtlCol="0" anchor="ctr"/>
            <a:lstStyle/>
            <a:p>
              <a:pPr algn="ctr"/>
              <a:endParaRPr lang="zh-CN" alt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683773" y="1452174"/>
              <a:ext cx="4166254" cy="2674488"/>
              <a:chOff x="683773" y="1452174"/>
              <a:chExt cx="4166254" cy="2674488"/>
            </a:xfrm>
          </p:grpSpPr>
          <p:sp>
            <p:nvSpPr>
              <p:cNvPr id="3" name="泪滴形 2"/>
              <p:cNvSpPr/>
              <p:nvPr/>
            </p:nvSpPr>
            <p:spPr>
              <a:xfrm rot="8035252">
                <a:off x="2871432" y="2378986"/>
                <a:ext cx="1743729" cy="1751623"/>
              </a:xfrm>
              <a:prstGeom prst="teardrop">
                <a:avLst/>
              </a:prstGeom>
              <a:solidFill>
                <a:srgbClr val="EB19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9858" tIns="44929" rIns="89858" bIns="44929"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 flipH="1">
                <a:off x="2909521" y="3145141"/>
                <a:ext cx="1692724" cy="732083"/>
              </a:xfrm>
              <a:prstGeom prst="rect">
                <a:avLst/>
              </a:prstGeom>
              <a:effectLst/>
            </p:spPr>
            <p:txBody>
              <a:bodyPr wrap="square" lIns="119784" tIns="59892" rIns="119784" bIns="59892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方正颜宋简体_中" panose="02000000000000000000" pitchFamily="2" charset="-122"/>
                  </a:rPr>
                  <a:t>ThoughtWorks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方正颜宋简体_中" panose="02000000000000000000" pitchFamily="2" charset="-122"/>
                  </a:rPr>
                  <a:t>公司</a:t>
                </a:r>
                <a:endPara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方正颜宋简体_中" panose="02000000000000000000" pitchFamily="2" charset="-122"/>
                  </a:rPr>
                  <a:t>首席科学家</a:t>
                </a:r>
                <a:endPara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038418" y="2916339"/>
                <a:ext cx="1811609" cy="326138"/>
              </a:xfrm>
              <a:prstGeom prst="rect">
                <a:avLst/>
              </a:prstGeom>
            </p:spPr>
            <p:txBody>
              <a:bodyPr wrap="square" lIns="119784" tIns="59892" rIns="119784" bIns="59892">
                <a:spAutoFit/>
              </a:bodyPr>
              <a:lstStyle/>
              <a:p>
                <a:pPr algn="just" defTabSz="1197610" fontAlgn="base">
                  <a:lnSpc>
                    <a:spcPts val="157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Martin fowler</a:t>
                </a:r>
                <a:endPara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1"/>
              <a:srcRect l="9046" t="1113" r="19974" b="4247"/>
              <a:stretch>
                <a:fillRect/>
              </a:stretch>
            </p:blipFill>
            <p:spPr>
              <a:xfrm>
                <a:off x="683773" y="1452174"/>
                <a:ext cx="2415267" cy="2415267"/>
              </a:xfrm>
              <a:custGeom>
                <a:avLst/>
                <a:gdLst>
                  <a:gd name="connsiteX0" fmla="*/ 1179308 w 2358616"/>
                  <a:gd name="connsiteY0" fmla="*/ 0 h 2358616"/>
                  <a:gd name="connsiteX1" fmla="*/ 2358616 w 2358616"/>
                  <a:gd name="connsiteY1" fmla="*/ 1179308 h 2358616"/>
                  <a:gd name="connsiteX2" fmla="*/ 1179308 w 2358616"/>
                  <a:gd name="connsiteY2" fmla="*/ 2358616 h 2358616"/>
                  <a:gd name="connsiteX3" fmla="*/ 0 w 2358616"/>
                  <a:gd name="connsiteY3" fmla="*/ 1179308 h 2358616"/>
                  <a:gd name="connsiteX4" fmla="*/ 1179308 w 2358616"/>
                  <a:gd name="connsiteY4" fmla="*/ 0 h 2358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58616" h="2358616">
                    <a:moveTo>
                      <a:pt x="1179308" y="0"/>
                    </a:moveTo>
                    <a:cubicBezTo>
                      <a:pt x="1830622" y="0"/>
                      <a:pt x="2358616" y="527994"/>
                      <a:pt x="2358616" y="1179308"/>
                    </a:cubicBezTo>
                    <a:cubicBezTo>
                      <a:pt x="2358616" y="1830622"/>
                      <a:pt x="1830622" y="2358616"/>
                      <a:pt x="1179308" y="2358616"/>
                    </a:cubicBezTo>
                    <a:cubicBezTo>
                      <a:pt x="527994" y="2358616"/>
                      <a:pt x="0" y="1830622"/>
                      <a:pt x="0" y="1179308"/>
                    </a:cubicBezTo>
                    <a:cubicBezTo>
                      <a:pt x="0" y="527994"/>
                      <a:pt x="527994" y="0"/>
                      <a:pt x="1179308" y="0"/>
                    </a:cubicBezTo>
                    <a:close/>
                  </a:path>
                </a:pathLst>
              </a:custGeom>
            </p:spPr>
          </p:pic>
        </p:grpSp>
      </p:grpSp>
      <p:sp>
        <p:nvSpPr>
          <p:cNvPr id="26" name="矩形 25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 flipH="1">
            <a:off x="4454661" y="2705170"/>
            <a:ext cx="4406294" cy="631671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集成的频率通常是至少每天一次，有时候可以多次。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如果在集成过程中出现异常，则应当快速反馈给相关人员。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0"/>
    </mc:Choice>
    <mc:Fallback>
      <p:transition spd="slow" advTm="327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preview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650" y="2347569"/>
            <a:ext cx="3415578" cy="252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evie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61" y="1121546"/>
            <a:ext cx="3642624" cy="160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矩形 30"/>
          <p:cNvSpPr/>
          <p:nvPr/>
        </p:nvSpPr>
        <p:spPr>
          <a:xfrm>
            <a:off x="1316261" y="29862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持续集成与持续部署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332210" y="556195"/>
            <a:ext cx="17668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Click add text caption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3923085" y="1084452"/>
            <a:ext cx="1154954" cy="3602926"/>
            <a:chOff x="4038108" y="1079996"/>
            <a:chExt cx="1154954" cy="3602926"/>
          </a:xfrm>
        </p:grpSpPr>
        <p:cxnSp>
          <p:nvCxnSpPr>
            <p:cNvPr id="52" name="直接箭头连接符 51"/>
            <p:cNvCxnSpPr/>
            <p:nvPr/>
          </p:nvCxnSpPr>
          <p:spPr>
            <a:xfrm rot="5400000">
              <a:off x="2811989" y="2881459"/>
              <a:ext cx="3602926" cy="0"/>
            </a:xfrm>
            <a:prstGeom prst="straightConnector1">
              <a:avLst/>
            </a:prstGeom>
            <a:ln w="63500" cmpd="sng">
              <a:solidFill>
                <a:srgbClr val="EB193E"/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/>
            <p:nvPr/>
          </p:nvCxnSpPr>
          <p:spPr>
            <a:xfrm rot="10800000">
              <a:off x="4038108" y="1656060"/>
              <a:ext cx="490034" cy="856"/>
            </a:xfrm>
            <a:prstGeom prst="straightConnector1">
              <a:avLst/>
            </a:prstGeom>
            <a:ln w="38100" cmpd="sng">
              <a:solidFill>
                <a:srgbClr val="EB193E"/>
              </a:solidFill>
              <a:prstDash val="sysDash"/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/>
            <p:nvPr/>
          </p:nvCxnSpPr>
          <p:spPr>
            <a:xfrm>
              <a:off x="4716586" y="3744292"/>
              <a:ext cx="476476" cy="0"/>
            </a:xfrm>
            <a:prstGeom prst="straightConnector1">
              <a:avLst/>
            </a:prstGeom>
            <a:ln w="38100" cmpd="sng">
              <a:solidFill>
                <a:srgbClr val="EB193E"/>
              </a:solidFill>
              <a:prstDash val="sysDash"/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矩形 60"/>
          <p:cNvSpPr/>
          <p:nvPr/>
        </p:nvSpPr>
        <p:spPr>
          <a:xfrm flipH="1">
            <a:off x="395260" y="2780831"/>
            <a:ext cx="3640729" cy="967917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    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强调开发人员提交了新代码之后，立刻进行构建、单元测试。根据测试结果，我们可以确定新代码和原有代码能否正确地集成在一起。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62" name="矩形 61"/>
          <p:cNvSpPr/>
          <p:nvPr/>
        </p:nvSpPr>
        <p:spPr>
          <a:xfrm flipH="1">
            <a:off x="4812712" y="1093930"/>
            <a:ext cx="4188413" cy="1286979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    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持续交付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在持续集成的基础上，将集成后的代码部署到更贴近真实运行环境的「类生产环境」中进行更多的测试。如果代码没有问题，可以继续手动部署到生产环境中。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    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持续部署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就是把部署到生产环境的过程自动化。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8"/>
    </mc:Choice>
    <mc:Fallback>
      <p:transition spd="slow" advTm="556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316261" y="29862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持续集成与持续部署的优点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32210" y="556195"/>
            <a:ext cx="1752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Advantages of CI/CD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849391" y="1295495"/>
            <a:ext cx="642094" cy="639200"/>
            <a:chOff x="6568487" y="1762689"/>
            <a:chExt cx="869714" cy="869714"/>
          </a:xfrm>
        </p:grpSpPr>
        <p:sp>
          <p:nvSpPr>
            <p:cNvPr id="10" name="椭圆 9"/>
            <p:cNvSpPr/>
            <p:nvPr/>
          </p:nvSpPr>
          <p:spPr>
            <a:xfrm>
              <a:off x="6568487" y="1762689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11" name="Freeform 74"/>
            <p:cNvSpPr>
              <a:spLocks noEditPoints="1"/>
            </p:cNvSpPr>
            <p:nvPr/>
          </p:nvSpPr>
          <p:spPr bwMode="auto">
            <a:xfrm>
              <a:off x="6841418" y="2010027"/>
              <a:ext cx="323850" cy="323850"/>
            </a:xfrm>
            <a:custGeom>
              <a:avLst/>
              <a:gdLst>
                <a:gd name="T0" fmla="*/ 892 w 1018"/>
                <a:gd name="T1" fmla="*/ 102 h 1017"/>
                <a:gd name="T2" fmla="*/ 945 w 1018"/>
                <a:gd name="T3" fmla="*/ 137 h 1017"/>
                <a:gd name="T4" fmla="*/ 73 w 1018"/>
                <a:gd name="T5" fmla="*/ 137 h 1017"/>
                <a:gd name="T6" fmla="*/ 127 w 1018"/>
                <a:gd name="T7" fmla="*/ 102 h 1017"/>
                <a:gd name="T8" fmla="*/ 86 w 1018"/>
                <a:gd name="T9" fmla="*/ 64 h 1017"/>
                <a:gd name="T10" fmla="*/ 4 w 1018"/>
                <a:gd name="T11" fmla="*/ 130 h 1017"/>
                <a:gd name="T12" fmla="*/ 21 w 1018"/>
                <a:gd name="T13" fmla="*/ 983 h 1017"/>
                <a:gd name="T14" fmla="*/ 932 w 1018"/>
                <a:gd name="T15" fmla="*/ 1017 h 1017"/>
                <a:gd name="T16" fmla="*/ 1014 w 1018"/>
                <a:gd name="T17" fmla="*/ 951 h 1017"/>
                <a:gd name="T18" fmla="*/ 996 w 1018"/>
                <a:gd name="T19" fmla="*/ 98 h 1017"/>
                <a:gd name="T20" fmla="*/ 954 w 1018"/>
                <a:gd name="T21" fmla="*/ 922 h 1017"/>
                <a:gd name="T22" fmla="*/ 84 w 1018"/>
                <a:gd name="T23" fmla="*/ 952 h 1017"/>
                <a:gd name="T24" fmla="*/ 197 w 1018"/>
                <a:gd name="T25" fmla="*/ 190 h 1017"/>
                <a:gd name="T26" fmla="*/ 218 w 1018"/>
                <a:gd name="T27" fmla="*/ 14 h 1017"/>
                <a:gd name="T28" fmla="*/ 162 w 1018"/>
                <a:gd name="T29" fmla="*/ 20 h 1017"/>
                <a:gd name="T30" fmla="*/ 191 w 1018"/>
                <a:gd name="T31" fmla="*/ 190 h 1017"/>
                <a:gd name="T32" fmla="*/ 350 w 1018"/>
                <a:gd name="T33" fmla="*/ 31 h 1017"/>
                <a:gd name="T34" fmla="*/ 306 w 1018"/>
                <a:gd name="T35" fmla="*/ 2 h 1017"/>
                <a:gd name="T36" fmla="*/ 296 w 1018"/>
                <a:gd name="T37" fmla="*/ 182 h 1017"/>
                <a:gd name="T38" fmla="*/ 472 w 1018"/>
                <a:gd name="T39" fmla="*/ 176 h 1017"/>
                <a:gd name="T40" fmla="*/ 452 w 1018"/>
                <a:gd name="T41" fmla="*/ 0 h 1017"/>
                <a:gd name="T42" fmla="*/ 413 w 1018"/>
                <a:gd name="T43" fmla="*/ 159 h 1017"/>
                <a:gd name="T44" fmla="*/ 579 w 1018"/>
                <a:gd name="T45" fmla="*/ 190 h 1017"/>
                <a:gd name="T46" fmla="*/ 599 w 1018"/>
                <a:gd name="T47" fmla="*/ 14 h 1017"/>
                <a:gd name="T48" fmla="*/ 543 w 1018"/>
                <a:gd name="T49" fmla="*/ 20 h 1017"/>
                <a:gd name="T50" fmla="*/ 573 w 1018"/>
                <a:gd name="T51" fmla="*/ 190 h 1017"/>
                <a:gd name="T52" fmla="*/ 732 w 1018"/>
                <a:gd name="T53" fmla="*/ 31 h 1017"/>
                <a:gd name="T54" fmla="*/ 688 w 1018"/>
                <a:gd name="T55" fmla="*/ 2 h 1017"/>
                <a:gd name="T56" fmla="*/ 677 w 1018"/>
                <a:gd name="T57" fmla="*/ 182 h 1017"/>
                <a:gd name="T58" fmla="*/ 853 w 1018"/>
                <a:gd name="T59" fmla="*/ 176 h 1017"/>
                <a:gd name="T60" fmla="*/ 834 w 1018"/>
                <a:gd name="T61" fmla="*/ 0 h 1017"/>
                <a:gd name="T62" fmla="*/ 795 w 1018"/>
                <a:gd name="T63" fmla="*/ 159 h 1017"/>
                <a:gd name="T64" fmla="*/ 674 w 1018"/>
                <a:gd name="T65" fmla="*/ 794 h 1017"/>
                <a:gd name="T66" fmla="*/ 627 w 1018"/>
                <a:gd name="T67" fmla="*/ 724 h 1017"/>
                <a:gd name="T68" fmla="*/ 573 w 1018"/>
                <a:gd name="T69" fmla="*/ 741 h 1017"/>
                <a:gd name="T70" fmla="*/ 621 w 1018"/>
                <a:gd name="T71" fmla="*/ 839 h 1017"/>
                <a:gd name="T72" fmla="*/ 737 w 1018"/>
                <a:gd name="T73" fmla="*/ 845 h 1017"/>
                <a:gd name="T74" fmla="*/ 795 w 1018"/>
                <a:gd name="T75" fmla="*/ 747 h 1017"/>
                <a:gd name="T76" fmla="*/ 781 w 1018"/>
                <a:gd name="T77" fmla="*/ 642 h 1017"/>
                <a:gd name="T78" fmla="*/ 776 w 1018"/>
                <a:gd name="T79" fmla="*/ 526 h 1017"/>
                <a:gd name="T80" fmla="*/ 673 w 1018"/>
                <a:gd name="T81" fmla="*/ 478 h 1017"/>
                <a:gd name="T82" fmla="*/ 577 w 1018"/>
                <a:gd name="T83" fmla="*/ 555 h 1017"/>
                <a:gd name="T84" fmla="*/ 604 w 1018"/>
                <a:gd name="T85" fmla="*/ 620 h 1017"/>
                <a:gd name="T86" fmla="*/ 639 w 1018"/>
                <a:gd name="T87" fmla="*/ 570 h 1017"/>
                <a:gd name="T88" fmla="*/ 723 w 1018"/>
                <a:gd name="T89" fmla="*/ 561 h 1017"/>
                <a:gd name="T90" fmla="*/ 683 w 1018"/>
                <a:gd name="T91" fmla="*/ 635 h 1017"/>
                <a:gd name="T92" fmla="*/ 655 w 1018"/>
                <a:gd name="T93" fmla="*/ 681 h 1017"/>
                <a:gd name="T94" fmla="*/ 723 w 1018"/>
                <a:gd name="T95" fmla="*/ 720 h 1017"/>
                <a:gd name="T96" fmla="*/ 683 w 1018"/>
                <a:gd name="T97" fmla="*/ 795 h 1017"/>
                <a:gd name="T98" fmla="*/ 413 w 1018"/>
                <a:gd name="T99" fmla="*/ 859 h 1017"/>
                <a:gd name="T100" fmla="*/ 443 w 1018"/>
                <a:gd name="T101" fmla="*/ 815 h 1017"/>
                <a:gd name="T102" fmla="*/ 351 w 1018"/>
                <a:gd name="T103" fmla="*/ 743 h 1017"/>
                <a:gd name="T104" fmla="*/ 445 w 1018"/>
                <a:gd name="T105" fmla="*/ 576 h 1017"/>
                <a:gd name="T106" fmla="*/ 367 w 1018"/>
                <a:gd name="T107" fmla="*/ 482 h 1017"/>
                <a:gd name="T108" fmla="*/ 255 w 1018"/>
                <a:gd name="T109" fmla="*/ 510 h 1017"/>
                <a:gd name="T110" fmla="*/ 229 w 1018"/>
                <a:gd name="T111" fmla="*/ 606 h 1017"/>
                <a:gd name="T112" fmla="*/ 284 w 1018"/>
                <a:gd name="T113" fmla="*/ 601 h 1017"/>
                <a:gd name="T114" fmla="*/ 334 w 1018"/>
                <a:gd name="T115" fmla="*/ 541 h 1017"/>
                <a:gd name="T116" fmla="*/ 374 w 1018"/>
                <a:gd name="T117" fmla="*/ 613 h 1017"/>
                <a:gd name="T118" fmla="*/ 226 w 1018"/>
                <a:gd name="T119" fmla="*/ 80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8" h="1017">
                  <a:moveTo>
                    <a:pt x="923" y="64"/>
                  </a:moveTo>
                  <a:lnTo>
                    <a:pt x="923" y="64"/>
                  </a:lnTo>
                  <a:lnTo>
                    <a:pt x="916" y="65"/>
                  </a:lnTo>
                  <a:lnTo>
                    <a:pt x="910" y="66"/>
                  </a:lnTo>
                  <a:lnTo>
                    <a:pt x="904" y="69"/>
                  </a:lnTo>
                  <a:lnTo>
                    <a:pt x="900" y="73"/>
                  </a:lnTo>
                  <a:lnTo>
                    <a:pt x="896" y="78"/>
                  </a:lnTo>
                  <a:lnTo>
                    <a:pt x="893" y="83"/>
                  </a:lnTo>
                  <a:lnTo>
                    <a:pt x="892" y="89"/>
                  </a:lnTo>
                  <a:lnTo>
                    <a:pt x="891" y="96"/>
                  </a:lnTo>
                  <a:lnTo>
                    <a:pt x="891" y="96"/>
                  </a:lnTo>
                  <a:lnTo>
                    <a:pt x="892" y="102"/>
                  </a:lnTo>
                  <a:lnTo>
                    <a:pt x="893" y="108"/>
                  </a:lnTo>
                  <a:lnTo>
                    <a:pt x="896" y="113"/>
                  </a:lnTo>
                  <a:lnTo>
                    <a:pt x="900" y="118"/>
                  </a:lnTo>
                  <a:lnTo>
                    <a:pt x="904" y="122"/>
                  </a:lnTo>
                  <a:lnTo>
                    <a:pt x="910" y="125"/>
                  </a:lnTo>
                  <a:lnTo>
                    <a:pt x="916" y="127"/>
                  </a:lnTo>
                  <a:lnTo>
                    <a:pt x="923" y="127"/>
                  </a:lnTo>
                  <a:lnTo>
                    <a:pt x="923" y="127"/>
                  </a:lnTo>
                  <a:lnTo>
                    <a:pt x="929" y="128"/>
                  </a:lnTo>
                  <a:lnTo>
                    <a:pt x="935" y="130"/>
                  </a:lnTo>
                  <a:lnTo>
                    <a:pt x="940" y="132"/>
                  </a:lnTo>
                  <a:lnTo>
                    <a:pt x="945" y="137"/>
                  </a:lnTo>
                  <a:lnTo>
                    <a:pt x="948" y="141"/>
                  </a:lnTo>
                  <a:lnTo>
                    <a:pt x="952" y="146"/>
                  </a:lnTo>
                  <a:lnTo>
                    <a:pt x="954" y="153"/>
                  </a:lnTo>
                  <a:lnTo>
                    <a:pt x="954" y="159"/>
                  </a:lnTo>
                  <a:lnTo>
                    <a:pt x="954" y="318"/>
                  </a:lnTo>
                  <a:lnTo>
                    <a:pt x="63" y="318"/>
                  </a:lnTo>
                  <a:lnTo>
                    <a:pt x="63" y="159"/>
                  </a:lnTo>
                  <a:lnTo>
                    <a:pt x="63" y="159"/>
                  </a:lnTo>
                  <a:lnTo>
                    <a:pt x="64" y="153"/>
                  </a:lnTo>
                  <a:lnTo>
                    <a:pt x="67" y="146"/>
                  </a:lnTo>
                  <a:lnTo>
                    <a:pt x="69" y="141"/>
                  </a:lnTo>
                  <a:lnTo>
                    <a:pt x="73" y="137"/>
                  </a:lnTo>
                  <a:lnTo>
                    <a:pt x="77" y="132"/>
                  </a:lnTo>
                  <a:lnTo>
                    <a:pt x="84" y="130"/>
                  </a:lnTo>
                  <a:lnTo>
                    <a:pt x="89" y="128"/>
                  </a:lnTo>
                  <a:lnTo>
                    <a:pt x="95" y="127"/>
                  </a:lnTo>
                  <a:lnTo>
                    <a:pt x="95" y="127"/>
                  </a:lnTo>
                  <a:lnTo>
                    <a:pt x="102" y="127"/>
                  </a:lnTo>
                  <a:lnTo>
                    <a:pt x="108" y="125"/>
                  </a:lnTo>
                  <a:lnTo>
                    <a:pt x="114" y="122"/>
                  </a:lnTo>
                  <a:lnTo>
                    <a:pt x="118" y="118"/>
                  </a:lnTo>
                  <a:lnTo>
                    <a:pt x="122" y="113"/>
                  </a:lnTo>
                  <a:lnTo>
                    <a:pt x="124" y="108"/>
                  </a:lnTo>
                  <a:lnTo>
                    <a:pt x="127" y="102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7" y="89"/>
                  </a:lnTo>
                  <a:lnTo>
                    <a:pt x="124" y="83"/>
                  </a:lnTo>
                  <a:lnTo>
                    <a:pt x="122" y="78"/>
                  </a:lnTo>
                  <a:lnTo>
                    <a:pt x="118" y="73"/>
                  </a:lnTo>
                  <a:lnTo>
                    <a:pt x="114" y="69"/>
                  </a:lnTo>
                  <a:lnTo>
                    <a:pt x="108" y="66"/>
                  </a:lnTo>
                  <a:lnTo>
                    <a:pt x="102" y="65"/>
                  </a:lnTo>
                  <a:lnTo>
                    <a:pt x="95" y="64"/>
                  </a:lnTo>
                  <a:lnTo>
                    <a:pt x="95" y="64"/>
                  </a:lnTo>
                  <a:lnTo>
                    <a:pt x="86" y="64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8" y="71"/>
                  </a:lnTo>
                  <a:lnTo>
                    <a:pt x="50" y="75"/>
                  </a:lnTo>
                  <a:lnTo>
                    <a:pt x="42" y="80"/>
                  </a:lnTo>
                  <a:lnTo>
                    <a:pt x="35" y="85"/>
                  </a:lnTo>
                  <a:lnTo>
                    <a:pt x="28" y="91"/>
                  </a:lnTo>
                  <a:lnTo>
                    <a:pt x="21" y="98"/>
                  </a:lnTo>
                  <a:lnTo>
                    <a:pt x="16" y="105"/>
                  </a:lnTo>
                  <a:lnTo>
                    <a:pt x="12" y="113"/>
                  </a:lnTo>
                  <a:lnTo>
                    <a:pt x="8" y="122"/>
                  </a:lnTo>
                  <a:lnTo>
                    <a:pt x="4" y="130"/>
                  </a:lnTo>
                  <a:lnTo>
                    <a:pt x="2" y="140"/>
                  </a:lnTo>
                  <a:lnTo>
                    <a:pt x="1" y="149"/>
                  </a:lnTo>
                  <a:lnTo>
                    <a:pt x="0" y="159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1" y="932"/>
                  </a:lnTo>
                  <a:lnTo>
                    <a:pt x="2" y="941"/>
                  </a:lnTo>
                  <a:lnTo>
                    <a:pt x="4" y="951"/>
                  </a:lnTo>
                  <a:lnTo>
                    <a:pt x="8" y="959"/>
                  </a:lnTo>
                  <a:lnTo>
                    <a:pt x="12" y="968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5" y="996"/>
                  </a:lnTo>
                  <a:lnTo>
                    <a:pt x="42" y="1001"/>
                  </a:lnTo>
                  <a:lnTo>
                    <a:pt x="50" y="1006"/>
                  </a:lnTo>
                  <a:lnTo>
                    <a:pt x="58" y="1010"/>
                  </a:lnTo>
                  <a:lnTo>
                    <a:pt x="68" y="1013"/>
                  </a:lnTo>
                  <a:lnTo>
                    <a:pt x="76" y="1015"/>
                  </a:lnTo>
                  <a:lnTo>
                    <a:pt x="86" y="1017"/>
                  </a:lnTo>
                  <a:lnTo>
                    <a:pt x="95" y="1017"/>
                  </a:lnTo>
                  <a:lnTo>
                    <a:pt x="923" y="1017"/>
                  </a:lnTo>
                  <a:lnTo>
                    <a:pt x="923" y="1017"/>
                  </a:lnTo>
                  <a:lnTo>
                    <a:pt x="932" y="1017"/>
                  </a:lnTo>
                  <a:lnTo>
                    <a:pt x="942" y="1015"/>
                  </a:lnTo>
                  <a:lnTo>
                    <a:pt x="951" y="1013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1"/>
                  </a:lnTo>
                  <a:lnTo>
                    <a:pt x="983" y="996"/>
                  </a:lnTo>
                  <a:lnTo>
                    <a:pt x="990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8"/>
                  </a:lnTo>
                  <a:lnTo>
                    <a:pt x="1011" y="959"/>
                  </a:lnTo>
                  <a:lnTo>
                    <a:pt x="1014" y="951"/>
                  </a:lnTo>
                  <a:lnTo>
                    <a:pt x="1016" y="941"/>
                  </a:lnTo>
                  <a:lnTo>
                    <a:pt x="1017" y="932"/>
                  </a:lnTo>
                  <a:lnTo>
                    <a:pt x="1018" y="922"/>
                  </a:lnTo>
                  <a:lnTo>
                    <a:pt x="1018" y="159"/>
                  </a:lnTo>
                  <a:lnTo>
                    <a:pt x="1018" y="159"/>
                  </a:lnTo>
                  <a:lnTo>
                    <a:pt x="1017" y="149"/>
                  </a:lnTo>
                  <a:lnTo>
                    <a:pt x="1016" y="140"/>
                  </a:lnTo>
                  <a:lnTo>
                    <a:pt x="1014" y="130"/>
                  </a:lnTo>
                  <a:lnTo>
                    <a:pt x="1011" y="122"/>
                  </a:lnTo>
                  <a:lnTo>
                    <a:pt x="1006" y="113"/>
                  </a:lnTo>
                  <a:lnTo>
                    <a:pt x="1001" y="105"/>
                  </a:lnTo>
                  <a:lnTo>
                    <a:pt x="996" y="98"/>
                  </a:lnTo>
                  <a:lnTo>
                    <a:pt x="990" y="91"/>
                  </a:lnTo>
                  <a:lnTo>
                    <a:pt x="983" y="85"/>
                  </a:lnTo>
                  <a:lnTo>
                    <a:pt x="975" y="80"/>
                  </a:lnTo>
                  <a:lnTo>
                    <a:pt x="968" y="75"/>
                  </a:lnTo>
                  <a:lnTo>
                    <a:pt x="959" y="71"/>
                  </a:lnTo>
                  <a:lnTo>
                    <a:pt x="951" y="68"/>
                  </a:lnTo>
                  <a:lnTo>
                    <a:pt x="942" y="66"/>
                  </a:lnTo>
                  <a:lnTo>
                    <a:pt x="932" y="64"/>
                  </a:lnTo>
                  <a:lnTo>
                    <a:pt x="923" y="64"/>
                  </a:lnTo>
                  <a:lnTo>
                    <a:pt x="923" y="64"/>
                  </a:lnTo>
                  <a:close/>
                  <a:moveTo>
                    <a:pt x="954" y="922"/>
                  </a:moveTo>
                  <a:lnTo>
                    <a:pt x="954" y="922"/>
                  </a:lnTo>
                  <a:lnTo>
                    <a:pt x="954" y="928"/>
                  </a:lnTo>
                  <a:lnTo>
                    <a:pt x="952" y="935"/>
                  </a:lnTo>
                  <a:lnTo>
                    <a:pt x="948" y="940"/>
                  </a:lnTo>
                  <a:lnTo>
                    <a:pt x="945" y="944"/>
                  </a:lnTo>
                  <a:lnTo>
                    <a:pt x="940" y="949"/>
                  </a:lnTo>
                  <a:lnTo>
                    <a:pt x="935" y="952"/>
                  </a:lnTo>
                  <a:lnTo>
                    <a:pt x="929" y="953"/>
                  </a:lnTo>
                  <a:lnTo>
                    <a:pt x="923" y="954"/>
                  </a:lnTo>
                  <a:lnTo>
                    <a:pt x="95" y="954"/>
                  </a:lnTo>
                  <a:lnTo>
                    <a:pt x="95" y="954"/>
                  </a:lnTo>
                  <a:lnTo>
                    <a:pt x="89" y="953"/>
                  </a:lnTo>
                  <a:lnTo>
                    <a:pt x="84" y="952"/>
                  </a:lnTo>
                  <a:lnTo>
                    <a:pt x="77" y="949"/>
                  </a:lnTo>
                  <a:lnTo>
                    <a:pt x="73" y="944"/>
                  </a:lnTo>
                  <a:lnTo>
                    <a:pt x="69" y="940"/>
                  </a:lnTo>
                  <a:lnTo>
                    <a:pt x="67" y="935"/>
                  </a:lnTo>
                  <a:lnTo>
                    <a:pt x="64" y="928"/>
                  </a:lnTo>
                  <a:lnTo>
                    <a:pt x="63" y="922"/>
                  </a:lnTo>
                  <a:lnTo>
                    <a:pt x="63" y="381"/>
                  </a:lnTo>
                  <a:lnTo>
                    <a:pt x="954" y="381"/>
                  </a:lnTo>
                  <a:lnTo>
                    <a:pt x="954" y="922"/>
                  </a:lnTo>
                  <a:close/>
                  <a:moveTo>
                    <a:pt x="191" y="190"/>
                  </a:moveTo>
                  <a:lnTo>
                    <a:pt x="191" y="190"/>
                  </a:lnTo>
                  <a:lnTo>
                    <a:pt x="197" y="190"/>
                  </a:lnTo>
                  <a:lnTo>
                    <a:pt x="204" y="188"/>
                  </a:lnTo>
                  <a:lnTo>
                    <a:pt x="209" y="185"/>
                  </a:lnTo>
                  <a:lnTo>
                    <a:pt x="214" y="182"/>
                  </a:lnTo>
                  <a:lnTo>
                    <a:pt x="218" y="176"/>
                  </a:lnTo>
                  <a:lnTo>
                    <a:pt x="220" y="171"/>
                  </a:lnTo>
                  <a:lnTo>
                    <a:pt x="222" y="166"/>
                  </a:lnTo>
                  <a:lnTo>
                    <a:pt x="223" y="159"/>
                  </a:lnTo>
                  <a:lnTo>
                    <a:pt x="223" y="31"/>
                  </a:lnTo>
                  <a:lnTo>
                    <a:pt x="223" y="31"/>
                  </a:lnTo>
                  <a:lnTo>
                    <a:pt x="222" y="25"/>
                  </a:lnTo>
                  <a:lnTo>
                    <a:pt x="220" y="20"/>
                  </a:lnTo>
                  <a:lnTo>
                    <a:pt x="218" y="14"/>
                  </a:lnTo>
                  <a:lnTo>
                    <a:pt x="214" y="9"/>
                  </a:lnTo>
                  <a:lnTo>
                    <a:pt x="209" y="6"/>
                  </a:lnTo>
                  <a:lnTo>
                    <a:pt x="204" y="2"/>
                  </a:lnTo>
                  <a:lnTo>
                    <a:pt x="197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85" y="0"/>
                  </a:lnTo>
                  <a:lnTo>
                    <a:pt x="178" y="2"/>
                  </a:lnTo>
                  <a:lnTo>
                    <a:pt x="173" y="6"/>
                  </a:lnTo>
                  <a:lnTo>
                    <a:pt x="168" y="9"/>
                  </a:lnTo>
                  <a:lnTo>
                    <a:pt x="164" y="14"/>
                  </a:lnTo>
                  <a:lnTo>
                    <a:pt x="162" y="20"/>
                  </a:lnTo>
                  <a:lnTo>
                    <a:pt x="160" y="25"/>
                  </a:lnTo>
                  <a:lnTo>
                    <a:pt x="159" y="31"/>
                  </a:lnTo>
                  <a:lnTo>
                    <a:pt x="159" y="159"/>
                  </a:lnTo>
                  <a:lnTo>
                    <a:pt x="159" y="159"/>
                  </a:lnTo>
                  <a:lnTo>
                    <a:pt x="160" y="166"/>
                  </a:lnTo>
                  <a:lnTo>
                    <a:pt x="162" y="171"/>
                  </a:lnTo>
                  <a:lnTo>
                    <a:pt x="164" y="176"/>
                  </a:lnTo>
                  <a:lnTo>
                    <a:pt x="168" y="182"/>
                  </a:lnTo>
                  <a:lnTo>
                    <a:pt x="173" y="185"/>
                  </a:lnTo>
                  <a:lnTo>
                    <a:pt x="178" y="188"/>
                  </a:lnTo>
                  <a:lnTo>
                    <a:pt x="185" y="190"/>
                  </a:lnTo>
                  <a:lnTo>
                    <a:pt x="191" y="190"/>
                  </a:lnTo>
                  <a:lnTo>
                    <a:pt x="191" y="190"/>
                  </a:lnTo>
                  <a:close/>
                  <a:moveTo>
                    <a:pt x="319" y="190"/>
                  </a:moveTo>
                  <a:lnTo>
                    <a:pt x="319" y="190"/>
                  </a:lnTo>
                  <a:lnTo>
                    <a:pt x="325" y="190"/>
                  </a:lnTo>
                  <a:lnTo>
                    <a:pt x="330" y="188"/>
                  </a:lnTo>
                  <a:lnTo>
                    <a:pt x="336" y="185"/>
                  </a:lnTo>
                  <a:lnTo>
                    <a:pt x="341" y="182"/>
                  </a:lnTo>
                  <a:lnTo>
                    <a:pt x="344" y="176"/>
                  </a:lnTo>
                  <a:lnTo>
                    <a:pt x="348" y="171"/>
                  </a:lnTo>
                  <a:lnTo>
                    <a:pt x="350" y="166"/>
                  </a:lnTo>
                  <a:lnTo>
                    <a:pt x="350" y="159"/>
                  </a:lnTo>
                  <a:lnTo>
                    <a:pt x="350" y="31"/>
                  </a:lnTo>
                  <a:lnTo>
                    <a:pt x="350" y="31"/>
                  </a:lnTo>
                  <a:lnTo>
                    <a:pt x="350" y="25"/>
                  </a:lnTo>
                  <a:lnTo>
                    <a:pt x="348" y="20"/>
                  </a:lnTo>
                  <a:lnTo>
                    <a:pt x="344" y="14"/>
                  </a:lnTo>
                  <a:lnTo>
                    <a:pt x="341" y="9"/>
                  </a:lnTo>
                  <a:lnTo>
                    <a:pt x="336" y="6"/>
                  </a:lnTo>
                  <a:lnTo>
                    <a:pt x="330" y="2"/>
                  </a:lnTo>
                  <a:lnTo>
                    <a:pt x="325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2" y="0"/>
                  </a:lnTo>
                  <a:lnTo>
                    <a:pt x="306" y="2"/>
                  </a:lnTo>
                  <a:lnTo>
                    <a:pt x="300" y="6"/>
                  </a:lnTo>
                  <a:lnTo>
                    <a:pt x="296" y="9"/>
                  </a:lnTo>
                  <a:lnTo>
                    <a:pt x="292" y="14"/>
                  </a:lnTo>
                  <a:lnTo>
                    <a:pt x="289" y="20"/>
                  </a:lnTo>
                  <a:lnTo>
                    <a:pt x="286" y="25"/>
                  </a:lnTo>
                  <a:lnTo>
                    <a:pt x="286" y="31"/>
                  </a:lnTo>
                  <a:lnTo>
                    <a:pt x="286" y="159"/>
                  </a:lnTo>
                  <a:lnTo>
                    <a:pt x="286" y="159"/>
                  </a:lnTo>
                  <a:lnTo>
                    <a:pt x="286" y="166"/>
                  </a:lnTo>
                  <a:lnTo>
                    <a:pt x="289" y="171"/>
                  </a:lnTo>
                  <a:lnTo>
                    <a:pt x="292" y="176"/>
                  </a:lnTo>
                  <a:lnTo>
                    <a:pt x="296" y="182"/>
                  </a:lnTo>
                  <a:lnTo>
                    <a:pt x="300" y="185"/>
                  </a:lnTo>
                  <a:lnTo>
                    <a:pt x="306" y="188"/>
                  </a:lnTo>
                  <a:lnTo>
                    <a:pt x="312" y="190"/>
                  </a:lnTo>
                  <a:lnTo>
                    <a:pt x="319" y="190"/>
                  </a:lnTo>
                  <a:lnTo>
                    <a:pt x="319" y="190"/>
                  </a:lnTo>
                  <a:close/>
                  <a:moveTo>
                    <a:pt x="445" y="190"/>
                  </a:moveTo>
                  <a:lnTo>
                    <a:pt x="445" y="190"/>
                  </a:lnTo>
                  <a:lnTo>
                    <a:pt x="452" y="190"/>
                  </a:lnTo>
                  <a:lnTo>
                    <a:pt x="458" y="188"/>
                  </a:lnTo>
                  <a:lnTo>
                    <a:pt x="464" y="185"/>
                  </a:lnTo>
                  <a:lnTo>
                    <a:pt x="468" y="182"/>
                  </a:lnTo>
                  <a:lnTo>
                    <a:pt x="472" y="176"/>
                  </a:lnTo>
                  <a:lnTo>
                    <a:pt x="474" y="171"/>
                  </a:lnTo>
                  <a:lnTo>
                    <a:pt x="476" y="166"/>
                  </a:lnTo>
                  <a:lnTo>
                    <a:pt x="477" y="159"/>
                  </a:lnTo>
                  <a:lnTo>
                    <a:pt x="477" y="31"/>
                  </a:lnTo>
                  <a:lnTo>
                    <a:pt x="477" y="31"/>
                  </a:lnTo>
                  <a:lnTo>
                    <a:pt x="476" y="25"/>
                  </a:lnTo>
                  <a:lnTo>
                    <a:pt x="474" y="20"/>
                  </a:lnTo>
                  <a:lnTo>
                    <a:pt x="472" y="14"/>
                  </a:lnTo>
                  <a:lnTo>
                    <a:pt x="468" y="9"/>
                  </a:lnTo>
                  <a:lnTo>
                    <a:pt x="464" y="6"/>
                  </a:lnTo>
                  <a:lnTo>
                    <a:pt x="458" y="2"/>
                  </a:lnTo>
                  <a:lnTo>
                    <a:pt x="452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39" y="0"/>
                  </a:lnTo>
                  <a:lnTo>
                    <a:pt x="433" y="2"/>
                  </a:lnTo>
                  <a:lnTo>
                    <a:pt x="428" y="6"/>
                  </a:lnTo>
                  <a:lnTo>
                    <a:pt x="423" y="9"/>
                  </a:lnTo>
                  <a:lnTo>
                    <a:pt x="420" y="14"/>
                  </a:lnTo>
                  <a:lnTo>
                    <a:pt x="416" y="20"/>
                  </a:lnTo>
                  <a:lnTo>
                    <a:pt x="414" y="25"/>
                  </a:lnTo>
                  <a:lnTo>
                    <a:pt x="413" y="31"/>
                  </a:lnTo>
                  <a:lnTo>
                    <a:pt x="413" y="159"/>
                  </a:lnTo>
                  <a:lnTo>
                    <a:pt x="413" y="159"/>
                  </a:lnTo>
                  <a:lnTo>
                    <a:pt x="414" y="166"/>
                  </a:lnTo>
                  <a:lnTo>
                    <a:pt x="416" y="171"/>
                  </a:lnTo>
                  <a:lnTo>
                    <a:pt x="420" y="176"/>
                  </a:lnTo>
                  <a:lnTo>
                    <a:pt x="423" y="182"/>
                  </a:lnTo>
                  <a:lnTo>
                    <a:pt x="428" y="185"/>
                  </a:lnTo>
                  <a:lnTo>
                    <a:pt x="433" y="188"/>
                  </a:lnTo>
                  <a:lnTo>
                    <a:pt x="439" y="190"/>
                  </a:lnTo>
                  <a:lnTo>
                    <a:pt x="445" y="190"/>
                  </a:lnTo>
                  <a:lnTo>
                    <a:pt x="445" y="190"/>
                  </a:lnTo>
                  <a:close/>
                  <a:moveTo>
                    <a:pt x="573" y="190"/>
                  </a:moveTo>
                  <a:lnTo>
                    <a:pt x="573" y="190"/>
                  </a:lnTo>
                  <a:lnTo>
                    <a:pt x="579" y="190"/>
                  </a:lnTo>
                  <a:lnTo>
                    <a:pt x="585" y="188"/>
                  </a:lnTo>
                  <a:lnTo>
                    <a:pt x="590" y="185"/>
                  </a:lnTo>
                  <a:lnTo>
                    <a:pt x="595" y="182"/>
                  </a:lnTo>
                  <a:lnTo>
                    <a:pt x="599" y="176"/>
                  </a:lnTo>
                  <a:lnTo>
                    <a:pt x="602" y="171"/>
                  </a:lnTo>
                  <a:lnTo>
                    <a:pt x="604" y="166"/>
                  </a:lnTo>
                  <a:lnTo>
                    <a:pt x="604" y="159"/>
                  </a:lnTo>
                  <a:lnTo>
                    <a:pt x="604" y="31"/>
                  </a:lnTo>
                  <a:lnTo>
                    <a:pt x="604" y="31"/>
                  </a:lnTo>
                  <a:lnTo>
                    <a:pt x="604" y="25"/>
                  </a:lnTo>
                  <a:lnTo>
                    <a:pt x="602" y="20"/>
                  </a:lnTo>
                  <a:lnTo>
                    <a:pt x="599" y="14"/>
                  </a:lnTo>
                  <a:lnTo>
                    <a:pt x="595" y="9"/>
                  </a:lnTo>
                  <a:lnTo>
                    <a:pt x="590" y="6"/>
                  </a:lnTo>
                  <a:lnTo>
                    <a:pt x="585" y="2"/>
                  </a:lnTo>
                  <a:lnTo>
                    <a:pt x="579" y="0"/>
                  </a:lnTo>
                  <a:lnTo>
                    <a:pt x="573" y="0"/>
                  </a:lnTo>
                  <a:lnTo>
                    <a:pt x="573" y="0"/>
                  </a:lnTo>
                  <a:lnTo>
                    <a:pt x="567" y="0"/>
                  </a:lnTo>
                  <a:lnTo>
                    <a:pt x="560" y="2"/>
                  </a:lnTo>
                  <a:lnTo>
                    <a:pt x="555" y="6"/>
                  </a:lnTo>
                  <a:lnTo>
                    <a:pt x="550" y="9"/>
                  </a:lnTo>
                  <a:lnTo>
                    <a:pt x="546" y="14"/>
                  </a:lnTo>
                  <a:lnTo>
                    <a:pt x="543" y="20"/>
                  </a:lnTo>
                  <a:lnTo>
                    <a:pt x="542" y="25"/>
                  </a:lnTo>
                  <a:lnTo>
                    <a:pt x="541" y="31"/>
                  </a:lnTo>
                  <a:lnTo>
                    <a:pt x="541" y="159"/>
                  </a:lnTo>
                  <a:lnTo>
                    <a:pt x="541" y="159"/>
                  </a:lnTo>
                  <a:lnTo>
                    <a:pt x="542" y="166"/>
                  </a:lnTo>
                  <a:lnTo>
                    <a:pt x="543" y="171"/>
                  </a:lnTo>
                  <a:lnTo>
                    <a:pt x="546" y="176"/>
                  </a:lnTo>
                  <a:lnTo>
                    <a:pt x="550" y="182"/>
                  </a:lnTo>
                  <a:lnTo>
                    <a:pt x="555" y="185"/>
                  </a:lnTo>
                  <a:lnTo>
                    <a:pt x="560" y="188"/>
                  </a:lnTo>
                  <a:lnTo>
                    <a:pt x="567" y="190"/>
                  </a:lnTo>
                  <a:lnTo>
                    <a:pt x="573" y="190"/>
                  </a:lnTo>
                  <a:lnTo>
                    <a:pt x="573" y="190"/>
                  </a:lnTo>
                  <a:close/>
                  <a:moveTo>
                    <a:pt x="700" y="190"/>
                  </a:moveTo>
                  <a:lnTo>
                    <a:pt x="700" y="190"/>
                  </a:lnTo>
                  <a:lnTo>
                    <a:pt x="706" y="190"/>
                  </a:lnTo>
                  <a:lnTo>
                    <a:pt x="712" y="188"/>
                  </a:lnTo>
                  <a:lnTo>
                    <a:pt x="718" y="185"/>
                  </a:lnTo>
                  <a:lnTo>
                    <a:pt x="722" y="182"/>
                  </a:lnTo>
                  <a:lnTo>
                    <a:pt x="726" y="176"/>
                  </a:lnTo>
                  <a:lnTo>
                    <a:pt x="730" y="171"/>
                  </a:lnTo>
                  <a:lnTo>
                    <a:pt x="731" y="166"/>
                  </a:lnTo>
                  <a:lnTo>
                    <a:pt x="732" y="159"/>
                  </a:lnTo>
                  <a:lnTo>
                    <a:pt x="732" y="31"/>
                  </a:lnTo>
                  <a:lnTo>
                    <a:pt x="732" y="31"/>
                  </a:lnTo>
                  <a:lnTo>
                    <a:pt x="731" y="25"/>
                  </a:lnTo>
                  <a:lnTo>
                    <a:pt x="730" y="20"/>
                  </a:lnTo>
                  <a:lnTo>
                    <a:pt x="726" y="14"/>
                  </a:lnTo>
                  <a:lnTo>
                    <a:pt x="722" y="9"/>
                  </a:lnTo>
                  <a:lnTo>
                    <a:pt x="718" y="6"/>
                  </a:lnTo>
                  <a:lnTo>
                    <a:pt x="712" y="2"/>
                  </a:lnTo>
                  <a:lnTo>
                    <a:pt x="706" y="0"/>
                  </a:lnTo>
                  <a:lnTo>
                    <a:pt x="700" y="0"/>
                  </a:lnTo>
                  <a:lnTo>
                    <a:pt x="700" y="0"/>
                  </a:lnTo>
                  <a:lnTo>
                    <a:pt x="693" y="0"/>
                  </a:lnTo>
                  <a:lnTo>
                    <a:pt x="688" y="2"/>
                  </a:lnTo>
                  <a:lnTo>
                    <a:pt x="682" y="6"/>
                  </a:lnTo>
                  <a:lnTo>
                    <a:pt x="677" y="9"/>
                  </a:lnTo>
                  <a:lnTo>
                    <a:pt x="674" y="14"/>
                  </a:lnTo>
                  <a:lnTo>
                    <a:pt x="671" y="20"/>
                  </a:lnTo>
                  <a:lnTo>
                    <a:pt x="668" y="25"/>
                  </a:lnTo>
                  <a:lnTo>
                    <a:pt x="668" y="31"/>
                  </a:lnTo>
                  <a:lnTo>
                    <a:pt x="668" y="159"/>
                  </a:lnTo>
                  <a:lnTo>
                    <a:pt x="668" y="159"/>
                  </a:lnTo>
                  <a:lnTo>
                    <a:pt x="668" y="166"/>
                  </a:lnTo>
                  <a:lnTo>
                    <a:pt x="671" y="171"/>
                  </a:lnTo>
                  <a:lnTo>
                    <a:pt x="674" y="176"/>
                  </a:lnTo>
                  <a:lnTo>
                    <a:pt x="677" y="182"/>
                  </a:lnTo>
                  <a:lnTo>
                    <a:pt x="682" y="185"/>
                  </a:lnTo>
                  <a:lnTo>
                    <a:pt x="688" y="188"/>
                  </a:lnTo>
                  <a:lnTo>
                    <a:pt x="693" y="190"/>
                  </a:lnTo>
                  <a:lnTo>
                    <a:pt x="700" y="190"/>
                  </a:lnTo>
                  <a:lnTo>
                    <a:pt x="700" y="190"/>
                  </a:lnTo>
                  <a:close/>
                  <a:moveTo>
                    <a:pt x="827" y="190"/>
                  </a:moveTo>
                  <a:lnTo>
                    <a:pt x="827" y="190"/>
                  </a:lnTo>
                  <a:lnTo>
                    <a:pt x="834" y="190"/>
                  </a:lnTo>
                  <a:lnTo>
                    <a:pt x="839" y="188"/>
                  </a:lnTo>
                  <a:lnTo>
                    <a:pt x="844" y="185"/>
                  </a:lnTo>
                  <a:lnTo>
                    <a:pt x="850" y="182"/>
                  </a:lnTo>
                  <a:lnTo>
                    <a:pt x="853" y="176"/>
                  </a:lnTo>
                  <a:lnTo>
                    <a:pt x="856" y="171"/>
                  </a:lnTo>
                  <a:lnTo>
                    <a:pt x="858" y="166"/>
                  </a:lnTo>
                  <a:lnTo>
                    <a:pt x="858" y="159"/>
                  </a:lnTo>
                  <a:lnTo>
                    <a:pt x="858" y="31"/>
                  </a:lnTo>
                  <a:lnTo>
                    <a:pt x="858" y="31"/>
                  </a:lnTo>
                  <a:lnTo>
                    <a:pt x="858" y="25"/>
                  </a:lnTo>
                  <a:lnTo>
                    <a:pt x="856" y="20"/>
                  </a:lnTo>
                  <a:lnTo>
                    <a:pt x="853" y="14"/>
                  </a:lnTo>
                  <a:lnTo>
                    <a:pt x="850" y="9"/>
                  </a:lnTo>
                  <a:lnTo>
                    <a:pt x="844" y="6"/>
                  </a:lnTo>
                  <a:lnTo>
                    <a:pt x="839" y="2"/>
                  </a:lnTo>
                  <a:lnTo>
                    <a:pt x="834" y="0"/>
                  </a:lnTo>
                  <a:lnTo>
                    <a:pt x="827" y="0"/>
                  </a:lnTo>
                  <a:lnTo>
                    <a:pt x="827" y="0"/>
                  </a:lnTo>
                  <a:lnTo>
                    <a:pt x="821" y="0"/>
                  </a:lnTo>
                  <a:lnTo>
                    <a:pt x="814" y="2"/>
                  </a:lnTo>
                  <a:lnTo>
                    <a:pt x="809" y="6"/>
                  </a:lnTo>
                  <a:lnTo>
                    <a:pt x="805" y="9"/>
                  </a:lnTo>
                  <a:lnTo>
                    <a:pt x="800" y="14"/>
                  </a:lnTo>
                  <a:lnTo>
                    <a:pt x="798" y="20"/>
                  </a:lnTo>
                  <a:lnTo>
                    <a:pt x="796" y="25"/>
                  </a:lnTo>
                  <a:lnTo>
                    <a:pt x="795" y="31"/>
                  </a:lnTo>
                  <a:lnTo>
                    <a:pt x="795" y="159"/>
                  </a:lnTo>
                  <a:lnTo>
                    <a:pt x="795" y="159"/>
                  </a:lnTo>
                  <a:lnTo>
                    <a:pt x="796" y="166"/>
                  </a:lnTo>
                  <a:lnTo>
                    <a:pt x="798" y="171"/>
                  </a:lnTo>
                  <a:lnTo>
                    <a:pt x="800" y="176"/>
                  </a:lnTo>
                  <a:lnTo>
                    <a:pt x="805" y="182"/>
                  </a:lnTo>
                  <a:lnTo>
                    <a:pt x="809" y="185"/>
                  </a:lnTo>
                  <a:lnTo>
                    <a:pt x="814" y="188"/>
                  </a:lnTo>
                  <a:lnTo>
                    <a:pt x="821" y="190"/>
                  </a:lnTo>
                  <a:lnTo>
                    <a:pt x="827" y="190"/>
                  </a:lnTo>
                  <a:lnTo>
                    <a:pt x="827" y="190"/>
                  </a:lnTo>
                  <a:close/>
                  <a:moveTo>
                    <a:pt x="683" y="795"/>
                  </a:moveTo>
                  <a:lnTo>
                    <a:pt x="683" y="795"/>
                  </a:lnTo>
                  <a:lnTo>
                    <a:pt x="674" y="794"/>
                  </a:lnTo>
                  <a:lnTo>
                    <a:pt x="665" y="791"/>
                  </a:lnTo>
                  <a:lnTo>
                    <a:pt x="658" y="787"/>
                  </a:lnTo>
                  <a:lnTo>
                    <a:pt x="650" y="781"/>
                  </a:lnTo>
                  <a:lnTo>
                    <a:pt x="645" y="774"/>
                  </a:lnTo>
                  <a:lnTo>
                    <a:pt x="639" y="766"/>
                  </a:lnTo>
                  <a:lnTo>
                    <a:pt x="637" y="757"/>
                  </a:lnTo>
                  <a:lnTo>
                    <a:pt x="636" y="747"/>
                  </a:lnTo>
                  <a:lnTo>
                    <a:pt x="636" y="747"/>
                  </a:lnTo>
                  <a:lnTo>
                    <a:pt x="635" y="741"/>
                  </a:lnTo>
                  <a:lnTo>
                    <a:pt x="634" y="735"/>
                  </a:lnTo>
                  <a:lnTo>
                    <a:pt x="631" y="730"/>
                  </a:lnTo>
                  <a:lnTo>
                    <a:pt x="627" y="724"/>
                  </a:lnTo>
                  <a:lnTo>
                    <a:pt x="622" y="721"/>
                  </a:lnTo>
                  <a:lnTo>
                    <a:pt x="617" y="718"/>
                  </a:lnTo>
                  <a:lnTo>
                    <a:pt x="611" y="716"/>
                  </a:lnTo>
                  <a:lnTo>
                    <a:pt x="604" y="716"/>
                  </a:lnTo>
                  <a:lnTo>
                    <a:pt x="604" y="716"/>
                  </a:lnTo>
                  <a:lnTo>
                    <a:pt x="598" y="716"/>
                  </a:lnTo>
                  <a:lnTo>
                    <a:pt x="592" y="718"/>
                  </a:lnTo>
                  <a:lnTo>
                    <a:pt x="587" y="721"/>
                  </a:lnTo>
                  <a:lnTo>
                    <a:pt x="582" y="724"/>
                  </a:lnTo>
                  <a:lnTo>
                    <a:pt x="578" y="730"/>
                  </a:lnTo>
                  <a:lnTo>
                    <a:pt x="575" y="735"/>
                  </a:lnTo>
                  <a:lnTo>
                    <a:pt x="573" y="741"/>
                  </a:lnTo>
                  <a:lnTo>
                    <a:pt x="573" y="747"/>
                  </a:lnTo>
                  <a:lnTo>
                    <a:pt x="573" y="747"/>
                  </a:lnTo>
                  <a:lnTo>
                    <a:pt x="573" y="759"/>
                  </a:lnTo>
                  <a:lnTo>
                    <a:pt x="575" y="770"/>
                  </a:lnTo>
                  <a:lnTo>
                    <a:pt x="577" y="780"/>
                  </a:lnTo>
                  <a:lnTo>
                    <a:pt x="582" y="791"/>
                  </a:lnTo>
                  <a:lnTo>
                    <a:pt x="586" y="801"/>
                  </a:lnTo>
                  <a:lnTo>
                    <a:pt x="591" y="809"/>
                  </a:lnTo>
                  <a:lnTo>
                    <a:pt x="598" y="818"/>
                  </a:lnTo>
                  <a:lnTo>
                    <a:pt x="605" y="826"/>
                  </a:lnTo>
                  <a:lnTo>
                    <a:pt x="613" y="833"/>
                  </a:lnTo>
                  <a:lnTo>
                    <a:pt x="621" y="839"/>
                  </a:lnTo>
                  <a:lnTo>
                    <a:pt x="631" y="845"/>
                  </a:lnTo>
                  <a:lnTo>
                    <a:pt x="641" y="850"/>
                  </a:lnTo>
                  <a:lnTo>
                    <a:pt x="651" y="853"/>
                  </a:lnTo>
                  <a:lnTo>
                    <a:pt x="662" y="856"/>
                  </a:lnTo>
                  <a:lnTo>
                    <a:pt x="673" y="858"/>
                  </a:lnTo>
                  <a:lnTo>
                    <a:pt x="683" y="859"/>
                  </a:lnTo>
                  <a:lnTo>
                    <a:pt x="683" y="859"/>
                  </a:lnTo>
                  <a:lnTo>
                    <a:pt x="695" y="858"/>
                  </a:lnTo>
                  <a:lnTo>
                    <a:pt x="706" y="856"/>
                  </a:lnTo>
                  <a:lnTo>
                    <a:pt x="717" y="853"/>
                  </a:lnTo>
                  <a:lnTo>
                    <a:pt x="727" y="850"/>
                  </a:lnTo>
                  <a:lnTo>
                    <a:pt x="737" y="845"/>
                  </a:lnTo>
                  <a:lnTo>
                    <a:pt x="746" y="839"/>
                  </a:lnTo>
                  <a:lnTo>
                    <a:pt x="754" y="833"/>
                  </a:lnTo>
                  <a:lnTo>
                    <a:pt x="763" y="826"/>
                  </a:lnTo>
                  <a:lnTo>
                    <a:pt x="769" y="818"/>
                  </a:lnTo>
                  <a:lnTo>
                    <a:pt x="776" y="809"/>
                  </a:lnTo>
                  <a:lnTo>
                    <a:pt x="782" y="801"/>
                  </a:lnTo>
                  <a:lnTo>
                    <a:pt x="786" y="791"/>
                  </a:lnTo>
                  <a:lnTo>
                    <a:pt x="791" y="780"/>
                  </a:lnTo>
                  <a:lnTo>
                    <a:pt x="793" y="770"/>
                  </a:lnTo>
                  <a:lnTo>
                    <a:pt x="795" y="759"/>
                  </a:lnTo>
                  <a:lnTo>
                    <a:pt x="795" y="747"/>
                  </a:lnTo>
                  <a:lnTo>
                    <a:pt x="795" y="747"/>
                  </a:lnTo>
                  <a:lnTo>
                    <a:pt x="795" y="735"/>
                  </a:lnTo>
                  <a:lnTo>
                    <a:pt x="793" y="724"/>
                  </a:lnTo>
                  <a:lnTo>
                    <a:pt x="790" y="714"/>
                  </a:lnTo>
                  <a:lnTo>
                    <a:pt x="786" y="703"/>
                  </a:lnTo>
                  <a:lnTo>
                    <a:pt x="781" y="693"/>
                  </a:lnTo>
                  <a:lnTo>
                    <a:pt x="776" y="685"/>
                  </a:lnTo>
                  <a:lnTo>
                    <a:pt x="769" y="676"/>
                  </a:lnTo>
                  <a:lnTo>
                    <a:pt x="762" y="668"/>
                  </a:lnTo>
                  <a:lnTo>
                    <a:pt x="762" y="668"/>
                  </a:lnTo>
                  <a:lnTo>
                    <a:pt x="769" y="660"/>
                  </a:lnTo>
                  <a:lnTo>
                    <a:pt x="776" y="652"/>
                  </a:lnTo>
                  <a:lnTo>
                    <a:pt x="781" y="642"/>
                  </a:lnTo>
                  <a:lnTo>
                    <a:pt x="786" y="632"/>
                  </a:lnTo>
                  <a:lnTo>
                    <a:pt x="790" y="621"/>
                  </a:lnTo>
                  <a:lnTo>
                    <a:pt x="793" y="611"/>
                  </a:lnTo>
                  <a:lnTo>
                    <a:pt x="795" y="600"/>
                  </a:lnTo>
                  <a:lnTo>
                    <a:pt x="795" y="588"/>
                  </a:lnTo>
                  <a:lnTo>
                    <a:pt x="795" y="588"/>
                  </a:lnTo>
                  <a:lnTo>
                    <a:pt x="795" y="576"/>
                  </a:lnTo>
                  <a:lnTo>
                    <a:pt x="793" y="566"/>
                  </a:lnTo>
                  <a:lnTo>
                    <a:pt x="791" y="555"/>
                  </a:lnTo>
                  <a:lnTo>
                    <a:pt x="786" y="545"/>
                  </a:lnTo>
                  <a:lnTo>
                    <a:pt x="782" y="536"/>
                  </a:lnTo>
                  <a:lnTo>
                    <a:pt x="776" y="526"/>
                  </a:lnTo>
                  <a:lnTo>
                    <a:pt x="769" y="517"/>
                  </a:lnTo>
                  <a:lnTo>
                    <a:pt x="763" y="510"/>
                  </a:lnTo>
                  <a:lnTo>
                    <a:pt x="754" y="502"/>
                  </a:lnTo>
                  <a:lnTo>
                    <a:pt x="746" y="496"/>
                  </a:lnTo>
                  <a:lnTo>
                    <a:pt x="737" y="491"/>
                  </a:lnTo>
                  <a:lnTo>
                    <a:pt x="727" y="485"/>
                  </a:lnTo>
                  <a:lnTo>
                    <a:pt x="717" y="482"/>
                  </a:lnTo>
                  <a:lnTo>
                    <a:pt x="706" y="479"/>
                  </a:lnTo>
                  <a:lnTo>
                    <a:pt x="695" y="478"/>
                  </a:lnTo>
                  <a:lnTo>
                    <a:pt x="683" y="477"/>
                  </a:lnTo>
                  <a:lnTo>
                    <a:pt x="683" y="477"/>
                  </a:lnTo>
                  <a:lnTo>
                    <a:pt x="673" y="478"/>
                  </a:lnTo>
                  <a:lnTo>
                    <a:pt x="662" y="479"/>
                  </a:lnTo>
                  <a:lnTo>
                    <a:pt x="651" y="482"/>
                  </a:lnTo>
                  <a:lnTo>
                    <a:pt x="641" y="485"/>
                  </a:lnTo>
                  <a:lnTo>
                    <a:pt x="631" y="491"/>
                  </a:lnTo>
                  <a:lnTo>
                    <a:pt x="621" y="496"/>
                  </a:lnTo>
                  <a:lnTo>
                    <a:pt x="613" y="502"/>
                  </a:lnTo>
                  <a:lnTo>
                    <a:pt x="605" y="510"/>
                  </a:lnTo>
                  <a:lnTo>
                    <a:pt x="598" y="517"/>
                  </a:lnTo>
                  <a:lnTo>
                    <a:pt x="591" y="526"/>
                  </a:lnTo>
                  <a:lnTo>
                    <a:pt x="586" y="536"/>
                  </a:lnTo>
                  <a:lnTo>
                    <a:pt x="582" y="545"/>
                  </a:lnTo>
                  <a:lnTo>
                    <a:pt x="577" y="555"/>
                  </a:lnTo>
                  <a:lnTo>
                    <a:pt x="575" y="566"/>
                  </a:lnTo>
                  <a:lnTo>
                    <a:pt x="573" y="576"/>
                  </a:lnTo>
                  <a:lnTo>
                    <a:pt x="573" y="588"/>
                  </a:lnTo>
                  <a:lnTo>
                    <a:pt x="573" y="588"/>
                  </a:lnTo>
                  <a:lnTo>
                    <a:pt x="573" y="595"/>
                  </a:lnTo>
                  <a:lnTo>
                    <a:pt x="575" y="601"/>
                  </a:lnTo>
                  <a:lnTo>
                    <a:pt x="578" y="606"/>
                  </a:lnTo>
                  <a:lnTo>
                    <a:pt x="582" y="611"/>
                  </a:lnTo>
                  <a:lnTo>
                    <a:pt x="587" y="615"/>
                  </a:lnTo>
                  <a:lnTo>
                    <a:pt x="592" y="617"/>
                  </a:lnTo>
                  <a:lnTo>
                    <a:pt x="598" y="619"/>
                  </a:lnTo>
                  <a:lnTo>
                    <a:pt x="604" y="620"/>
                  </a:lnTo>
                  <a:lnTo>
                    <a:pt x="604" y="620"/>
                  </a:lnTo>
                  <a:lnTo>
                    <a:pt x="611" y="619"/>
                  </a:lnTo>
                  <a:lnTo>
                    <a:pt x="617" y="617"/>
                  </a:lnTo>
                  <a:lnTo>
                    <a:pt x="622" y="615"/>
                  </a:lnTo>
                  <a:lnTo>
                    <a:pt x="627" y="611"/>
                  </a:lnTo>
                  <a:lnTo>
                    <a:pt x="631" y="606"/>
                  </a:lnTo>
                  <a:lnTo>
                    <a:pt x="634" y="601"/>
                  </a:lnTo>
                  <a:lnTo>
                    <a:pt x="635" y="595"/>
                  </a:lnTo>
                  <a:lnTo>
                    <a:pt x="636" y="588"/>
                  </a:lnTo>
                  <a:lnTo>
                    <a:pt x="636" y="588"/>
                  </a:lnTo>
                  <a:lnTo>
                    <a:pt x="637" y="579"/>
                  </a:lnTo>
                  <a:lnTo>
                    <a:pt x="639" y="570"/>
                  </a:lnTo>
                  <a:lnTo>
                    <a:pt x="645" y="561"/>
                  </a:lnTo>
                  <a:lnTo>
                    <a:pt x="650" y="555"/>
                  </a:lnTo>
                  <a:lnTo>
                    <a:pt x="658" y="549"/>
                  </a:lnTo>
                  <a:lnTo>
                    <a:pt x="665" y="544"/>
                  </a:lnTo>
                  <a:lnTo>
                    <a:pt x="674" y="541"/>
                  </a:lnTo>
                  <a:lnTo>
                    <a:pt x="683" y="541"/>
                  </a:lnTo>
                  <a:lnTo>
                    <a:pt x="683" y="541"/>
                  </a:lnTo>
                  <a:lnTo>
                    <a:pt x="693" y="541"/>
                  </a:lnTo>
                  <a:lnTo>
                    <a:pt x="703" y="544"/>
                  </a:lnTo>
                  <a:lnTo>
                    <a:pt x="710" y="549"/>
                  </a:lnTo>
                  <a:lnTo>
                    <a:pt x="718" y="555"/>
                  </a:lnTo>
                  <a:lnTo>
                    <a:pt x="723" y="561"/>
                  </a:lnTo>
                  <a:lnTo>
                    <a:pt x="727" y="570"/>
                  </a:lnTo>
                  <a:lnTo>
                    <a:pt x="731" y="579"/>
                  </a:lnTo>
                  <a:lnTo>
                    <a:pt x="732" y="588"/>
                  </a:lnTo>
                  <a:lnTo>
                    <a:pt x="732" y="588"/>
                  </a:lnTo>
                  <a:lnTo>
                    <a:pt x="731" y="598"/>
                  </a:lnTo>
                  <a:lnTo>
                    <a:pt x="727" y="606"/>
                  </a:lnTo>
                  <a:lnTo>
                    <a:pt x="723" y="615"/>
                  </a:lnTo>
                  <a:lnTo>
                    <a:pt x="718" y="621"/>
                  </a:lnTo>
                  <a:lnTo>
                    <a:pt x="710" y="628"/>
                  </a:lnTo>
                  <a:lnTo>
                    <a:pt x="703" y="632"/>
                  </a:lnTo>
                  <a:lnTo>
                    <a:pt x="693" y="635"/>
                  </a:lnTo>
                  <a:lnTo>
                    <a:pt x="683" y="635"/>
                  </a:lnTo>
                  <a:lnTo>
                    <a:pt x="683" y="635"/>
                  </a:lnTo>
                  <a:lnTo>
                    <a:pt x="677" y="637"/>
                  </a:lnTo>
                  <a:lnTo>
                    <a:pt x="672" y="639"/>
                  </a:lnTo>
                  <a:lnTo>
                    <a:pt x="666" y="642"/>
                  </a:lnTo>
                  <a:lnTo>
                    <a:pt x="661" y="645"/>
                  </a:lnTo>
                  <a:lnTo>
                    <a:pt x="658" y="650"/>
                  </a:lnTo>
                  <a:lnTo>
                    <a:pt x="655" y="656"/>
                  </a:lnTo>
                  <a:lnTo>
                    <a:pt x="652" y="661"/>
                  </a:lnTo>
                  <a:lnTo>
                    <a:pt x="652" y="668"/>
                  </a:lnTo>
                  <a:lnTo>
                    <a:pt x="652" y="668"/>
                  </a:lnTo>
                  <a:lnTo>
                    <a:pt x="652" y="674"/>
                  </a:lnTo>
                  <a:lnTo>
                    <a:pt x="655" y="681"/>
                  </a:lnTo>
                  <a:lnTo>
                    <a:pt x="658" y="686"/>
                  </a:lnTo>
                  <a:lnTo>
                    <a:pt x="661" y="690"/>
                  </a:lnTo>
                  <a:lnTo>
                    <a:pt x="666" y="694"/>
                  </a:lnTo>
                  <a:lnTo>
                    <a:pt x="672" y="697"/>
                  </a:lnTo>
                  <a:lnTo>
                    <a:pt x="677" y="699"/>
                  </a:lnTo>
                  <a:lnTo>
                    <a:pt x="683" y="700"/>
                  </a:lnTo>
                  <a:lnTo>
                    <a:pt x="683" y="700"/>
                  </a:lnTo>
                  <a:lnTo>
                    <a:pt x="693" y="701"/>
                  </a:lnTo>
                  <a:lnTo>
                    <a:pt x="703" y="703"/>
                  </a:lnTo>
                  <a:lnTo>
                    <a:pt x="710" y="707"/>
                  </a:lnTo>
                  <a:lnTo>
                    <a:pt x="718" y="714"/>
                  </a:lnTo>
                  <a:lnTo>
                    <a:pt x="723" y="720"/>
                  </a:lnTo>
                  <a:lnTo>
                    <a:pt x="727" y="729"/>
                  </a:lnTo>
                  <a:lnTo>
                    <a:pt x="731" y="737"/>
                  </a:lnTo>
                  <a:lnTo>
                    <a:pt x="732" y="747"/>
                  </a:lnTo>
                  <a:lnTo>
                    <a:pt x="732" y="747"/>
                  </a:lnTo>
                  <a:lnTo>
                    <a:pt x="731" y="757"/>
                  </a:lnTo>
                  <a:lnTo>
                    <a:pt x="727" y="766"/>
                  </a:lnTo>
                  <a:lnTo>
                    <a:pt x="723" y="774"/>
                  </a:lnTo>
                  <a:lnTo>
                    <a:pt x="718" y="781"/>
                  </a:lnTo>
                  <a:lnTo>
                    <a:pt x="710" y="787"/>
                  </a:lnTo>
                  <a:lnTo>
                    <a:pt x="703" y="791"/>
                  </a:lnTo>
                  <a:lnTo>
                    <a:pt x="693" y="794"/>
                  </a:lnTo>
                  <a:lnTo>
                    <a:pt x="683" y="795"/>
                  </a:lnTo>
                  <a:lnTo>
                    <a:pt x="683" y="795"/>
                  </a:lnTo>
                  <a:close/>
                  <a:moveTo>
                    <a:pt x="223" y="826"/>
                  </a:moveTo>
                  <a:lnTo>
                    <a:pt x="223" y="826"/>
                  </a:lnTo>
                  <a:lnTo>
                    <a:pt x="223" y="833"/>
                  </a:lnTo>
                  <a:lnTo>
                    <a:pt x="225" y="839"/>
                  </a:lnTo>
                  <a:lnTo>
                    <a:pt x="229" y="845"/>
                  </a:lnTo>
                  <a:lnTo>
                    <a:pt x="232" y="849"/>
                  </a:lnTo>
                  <a:lnTo>
                    <a:pt x="237" y="853"/>
                  </a:lnTo>
                  <a:lnTo>
                    <a:pt x="242" y="856"/>
                  </a:lnTo>
                  <a:lnTo>
                    <a:pt x="248" y="858"/>
                  </a:lnTo>
                  <a:lnTo>
                    <a:pt x="254" y="859"/>
                  </a:lnTo>
                  <a:lnTo>
                    <a:pt x="413" y="859"/>
                  </a:lnTo>
                  <a:lnTo>
                    <a:pt x="413" y="859"/>
                  </a:lnTo>
                  <a:lnTo>
                    <a:pt x="420" y="858"/>
                  </a:lnTo>
                  <a:lnTo>
                    <a:pt x="426" y="856"/>
                  </a:lnTo>
                  <a:lnTo>
                    <a:pt x="431" y="853"/>
                  </a:lnTo>
                  <a:lnTo>
                    <a:pt x="436" y="849"/>
                  </a:lnTo>
                  <a:lnTo>
                    <a:pt x="440" y="845"/>
                  </a:lnTo>
                  <a:lnTo>
                    <a:pt x="443" y="839"/>
                  </a:lnTo>
                  <a:lnTo>
                    <a:pt x="445" y="833"/>
                  </a:lnTo>
                  <a:lnTo>
                    <a:pt x="445" y="826"/>
                  </a:lnTo>
                  <a:lnTo>
                    <a:pt x="445" y="826"/>
                  </a:lnTo>
                  <a:lnTo>
                    <a:pt x="445" y="820"/>
                  </a:lnTo>
                  <a:lnTo>
                    <a:pt x="443" y="815"/>
                  </a:lnTo>
                  <a:lnTo>
                    <a:pt x="440" y="809"/>
                  </a:lnTo>
                  <a:lnTo>
                    <a:pt x="436" y="804"/>
                  </a:lnTo>
                  <a:lnTo>
                    <a:pt x="431" y="801"/>
                  </a:lnTo>
                  <a:lnTo>
                    <a:pt x="426" y="797"/>
                  </a:lnTo>
                  <a:lnTo>
                    <a:pt x="420" y="795"/>
                  </a:lnTo>
                  <a:lnTo>
                    <a:pt x="413" y="795"/>
                  </a:lnTo>
                  <a:lnTo>
                    <a:pt x="304" y="795"/>
                  </a:lnTo>
                  <a:lnTo>
                    <a:pt x="304" y="795"/>
                  </a:lnTo>
                  <a:lnTo>
                    <a:pt x="314" y="781"/>
                  </a:lnTo>
                  <a:lnTo>
                    <a:pt x="326" y="768"/>
                  </a:lnTo>
                  <a:lnTo>
                    <a:pt x="351" y="743"/>
                  </a:lnTo>
                  <a:lnTo>
                    <a:pt x="351" y="743"/>
                  </a:lnTo>
                  <a:lnTo>
                    <a:pt x="385" y="705"/>
                  </a:lnTo>
                  <a:lnTo>
                    <a:pt x="401" y="687"/>
                  </a:lnTo>
                  <a:lnTo>
                    <a:pt x="415" y="668"/>
                  </a:lnTo>
                  <a:lnTo>
                    <a:pt x="428" y="648"/>
                  </a:lnTo>
                  <a:lnTo>
                    <a:pt x="432" y="639"/>
                  </a:lnTo>
                  <a:lnTo>
                    <a:pt x="437" y="629"/>
                  </a:lnTo>
                  <a:lnTo>
                    <a:pt x="441" y="618"/>
                  </a:lnTo>
                  <a:lnTo>
                    <a:pt x="443" y="609"/>
                  </a:lnTo>
                  <a:lnTo>
                    <a:pt x="445" y="599"/>
                  </a:lnTo>
                  <a:lnTo>
                    <a:pt x="445" y="588"/>
                  </a:lnTo>
                  <a:lnTo>
                    <a:pt x="445" y="588"/>
                  </a:lnTo>
                  <a:lnTo>
                    <a:pt x="445" y="576"/>
                  </a:lnTo>
                  <a:lnTo>
                    <a:pt x="443" y="566"/>
                  </a:lnTo>
                  <a:lnTo>
                    <a:pt x="440" y="555"/>
                  </a:lnTo>
                  <a:lnTo>
                    <a:pt x="437" y="545"/>
                  </a:lnTo>
                  <a:lnTo>
                    <a:pt x="432" y="536"/>
                  </a:lnTo>
                  <a:lnTo>
                    <a:pt x="426" y="526"/>
                  </a:lnTo>
                  <a:lnTo>
                    <a:pt x="420" y="517"/>
                  </a:lnTo>
                  <a:lnTo>
                    <a:pt x="413" y="510"/>
                  </a:lnTo>
                  <a:lnTo>
                    <a:pt x="405" y="502"/>
                  </a:lnTo>
                  <a:lnTo>
                    <a:pt x="396" y="496"/>
                  </a:lnTo>
                  <a:lnTo>
                    <a:pt x="387" y="491"/>
                  </a:lnTo>
                  <a:lnTo>
                    <a:pt x="378" y="485"/>
                  </a:lnTo>
                  <a:lnTo>
                    <a:pt x="367" y="482"/>
                  </a:lnTo>
                  <a:lnTo>
                    <a:pt x="356" y="479"/>
                  </a:lnTo>
                  <a:lnTo>
                    <a:pt x="345" y="478"/>
                  </a:lnTo>
                  <a:lnTo>
                    <a:pt x="334" y="477"/>
                  </a:lnTo>
                  <a:lnTo>
                    <a:pt x="334" y="477"/>
                  </a:lnTo>
                  <a:lnTo>
                    <a:pt x="323" y="478"/>
                  </a:lnTo>
                  <a:lnTo>
                    <a:pt x="311" y="479"/>
                  </a:lnTo>
                  <a:lnTo>
                    <a:pt x="301" y="482"/>
                  </a:lnTo>
                  <a:lnTo>
                    <a:pt x="291" y="485"/>
                  </a:lnTo>
                  <a:lnTo>
                    <a:pt x="281" y="491"/>
                  </a:lnTo>
                  <a:lnTo>
                    <a:pt x="271" y="496"/>
                  </a:lnTo>
                  <a:lnTo>
                    <a:pt x="263" y="502"/>
                  </a:lnTo>
                  <a:lnTo>
                    <a:pt x="255" y="510"/>
                  </a:lnTo>
                  <a:lnTo>
                    <a:pt x="248" y="517"/>
                  </a:lnTo>
                  <a:lnTo>
                    <a:pt x="241" y="526"/>
                  </a:lnTo>
                  <a:lnTo>
                    <a:pt x="236" y="536"/>
                  </a:lnTo>
                  <a:lnTo>
                    <a:pt x="232" y="545"/>
                  </a:lnTo>
                  <a:lnTo>
                    <a:pt x="227" y="555"/>
                  </a:lnTo>
                  <a:lnTo>
                    <a:pt x="225" y="566"/>
                  </a:lnTo>
                  <a:lnTo>
                    <a:pt x="223" y="576"/>
                  </a:lnTo>
                  <a:lnTo>
                    <a:pt x="223" y="588"/>
                  </a:lnTo>
                  <a:lnTo>
                    <a:pt x="223" y="588"/>
                  </a:lnTo>
                  <a:lnTo>
                    <a:pt x="223" y="595"/>
                  </a:lnTo>
                  <a:lnTo>
                    <a:pt x="225" y="601"/>
                  </a:lnTo>
                  <a:lnTo>
                    <a:pt x="229" y="606"/>
                  </a:lnTo>
                  <a:lnTo>
                    <a:pt x="232" y="611"/>
                  </a:lnTo>
                  <a:lnTo>
                    <a:pt x="237" y="615"/>
                  </a:lnTo>
                  <a:lnTo>
                    <a:pt x="242" y="617"/>
                  </a:lnTo>
                  <a:lnTo>
                    <a:pt x="248" y="619"/>
                  </a:lnTo>
                  <a:lnTo>
                    <a:pt x="254" y="620"/>
                  </a:lnTo>
                  <a:lnTo>
                    <a:pt x="254" y="620"/>
                  </a:lnTo>
                  <a:lnTo>
                    <a:pt x="261" y="619"/>
                  </a:lnTo>
                  <a:lnTo>
                    <a:pt x="267" y="617"/>
                  </a:lnTo>
                  <a:lnTo>
                    <a:pt x="273" y="615"/>
                  </a:lnTo>
                  <a:lnTo>
                    <a:pt x="277" y="611"/>
                  </a:lnTo>
                  <a:lnTo>
                    <a:pt x="281" y="606"/>
                  </a:lnTo>
                  <a:lnTo>
                    <a:pt x="284" y="601"/>
                  </a:lnTo>
                  <a:lnTo>
                    <a:pt x="285" y="595"/>
                  </a:lnTo>
                  <a:lnTo>
                    <a:pt x="286" y="588"/>
                  </a:lnTo>
                  <a:lnTo>
                    <a:pt x="286" y="588"/>
                  </a:lnTo>
                  <a:lnTo>
                    <a:pt x="288" y="579"/>
                  </a:lnTo>
                  <a:lnTo>
                    <a:pt x="290" y="570"/>
                  </a:lnTo>
                  <a:lnTo>
                    <a:pt x="294" y="561"/>
                  </a:lnTo>
                  <a:lnTo>
                    <a:pt x="300" y="555"/>
                  </a:lnTo>
                  <a:lnTo>
                    <a:pt x="308" y="549"/>
                  </a:lnTo>
                  <a:lnTo>
                    <a:pt x="315" y="544"/>
                  </a:lnTo>
                  <a:lnTo>
                    <a:pt x="324" y="541"/>
                  </a:lnTo>
                  <a:lnTo>
                    <a:pt x="334" y="541"/>
                  </a:lnTo>
                  <a:lnTo>
                    <a:pt x="334" y="541"/>
                  </a:lnTo>
                  <a:lnTo>
                    <a:pt x="343" y="541"/>
                  </a:lnTo>
                  <a:lnTo>
                    <a:pt x="353" y="544"/>
                  </a:lnTo>
                  <a:lnTo>
                    <a:pt x="361" y="549"/>
                  </a:lnTo>
                  <a:lnTo>
                    <a:pt x="368" y="555"/>
                  </a:lnTo>
                  <a:lnTo>
                    <a:pt x="373" y="561"/>
                  </a:lnTo>
                  <a:lnTo>
                    <a:pt x="378" y="570"/>
                  </a:lnTo>
                  <a:lnTo>
                    <a:pt x="381" y="579"/>
                  </a:lnTo>
                  <a:lnTo>
                    <a:pt x="382" y="588"/>
                  </a:lnTo>
                  <a:lnTo>
                    <a:pt x="382" y="588"/>
                  </a:lnTo>
                  <a:lnTo>
                    <a:pt x="381" y="594"/>
                  </a:lnTo>
                  <a:lnTo>
                    <a:pt x="380" y="600"/>
                  </a:lnTo>
                  <a:lnTo>
                    <a:pt x="374" y="613"/>
                  </a:lnTo>
                  <a:lnTo>
                    <a:pt x="366" y="627"/>
                  </a:lnTo>
                  <a:lnTo>
                    <a:pt x="356" y="641"/>
                  </a:lnTo>
                  <a:lnTo>
                    <a:pt x="344" y="656"/>
                  </a:lnTo>
                  <a:lnTo>
                    <a:pt x="332" y="670"/>
                  </a:lnTo>
                  <a:lnTo>
                    <a:pt x="305" y="699"/>
                  </a:lnTo>
                  <a:lnTo>
                    <a:pt x="305" y="699"/>
                  </a:lnTo>
                  <a:lnTo>
                    <a:pt x="274" y="732"/>
                  </a:lnTo>
                  <a:lnTo>
                    <a:pt x="260" y="748"/>
                  </a:lnTo>
                  <a:lnTo>
                    <a:pt x="247" y="764"/>
                  </a:lnTo>
                  <a:lnTo>
                    <a:pt x="237" y="779"/>
                  </a:lnTo>
                  <a:lnTo>
                    <a:pt x="230" y="795"/>
                  </a:lnTo>
                  <a:lnTo>
                    <a:pt x="226" y="803"/>
                  </a:lnTo>
                  <a:lnTo>
                    <a:pt x="224" y="810"/>
                  </a:lnTo>
                  <a:lnTo>
                    <a:pt x="223" y="819"/>
                  </a:lnTo>
                  <a:lnTo>
                    <a:pt x="223" y="826"/>
                  </a:lnTo>
                  <a:lnTo>
                    <a:pt x="223" y="8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19265" y="2450522"/>
            <a:ext cx="642094" cy="639200"/>
            <a:chOff x="7475830" y="3334254"/>
            <a:chExt cx="869714" cy="869714"/>
          </a:xfrm>
        </p:grpSpPr>
        <p:sp>
          <p:nvSpPr>
            <p:cNvPr id="13" name="椭圆 12"/>
            <p:cNvSpPr/>
            <p:nvPr/>
          </p:nvSpPr>
          <p:spPr>
            <a:xfrm>
              <a:off x="7475830" y="3334254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14" name="Freeform 64"/>
            <p:cNvSpPr>
              <a:spLocks noEditPoints="1"/>
            </p:cNvSpPr>
            <p:nvPr/>
          </p:nvSpPr>
          <p:spPr bwMode="auto">
            <a:xfrm>
              <a:off x="7835280" y="3611703"/>
              <a:ext cx="150813" cy="322263"/>
            </a:xfrm>
            <a:custGeom>
              <a:avLst/>
              <a:gdLst>
                <a:gd name="T0" fmla="*/ 402 w 476"/>
                <a:gd name="T1" fmla="*/ 524 h 1017"/>
                <a:gd name="T2" fmla="*/ 274 w 476"/>
                <a:gd name="T3" fmla="*/ 411 h 1017"/>
                <a:gd name="T4" fmla="*/ 204 w 476"/>
                <a:gd name="T5" fmla="*/ 330 h 1017"/>
                <a:gd name="T6" fmla="*/ 212 w 476"/>
                <a:gd name="T7" fmla="*/ 297 h 1017"/>
                <a:gd name="T8" fmla="*/ 267 w 476"/>
                <a:gd name="T9" fmla="*/ 300 h 1017"/>
                <a:gd name="T10" fmla="*/ 278 w 476"/>
                <a:gd name="T11" fmla="*/ 346 h 1017"/>
                <a:gd name="T12" fmla="*/ 328 w 476"/>
                <a:gd name="T13" fmla="*/ 403 h 1017"/>
                <a:gd name="T14" fmla="*/ 411 w 476"/>
                <a:gd name="T15" fmla="*/ 407 h 1017"/>
                <a:gd name="T16" fmla="*/ 467 w 476"/>
                <a:gd name="T17" fmla="*/ 356 h 1017"/>
                <a:gd name="T18" fmla="*/ 456 w 476"/>
                <a:gd name="T19" fmla="*/ 228 h 1017"/>
                <a:gd name="T20" fmla="*/ 369 w 476"/>
                <a:gd name="T21" fmla="*/ 133 h 1017"/>
                <a:gd name="T22" fmla="*/ 269 w 476"/>
                <a:gd name="T23" fmla="*/ 97 h 1017"/>
                <a:gd name="T24" fmla="*/ 245 w 476"/>
                <a:gd name="T25" fmla="*/ 0 h 1017"/>
                <a:gd name="T26" fmla="*/ 207 w 476"/>
                <a:gd name="T27" fmla="*/ 24 h 1017"/>
                <a:gd name="T28" fmla="*/ 131 w 476"/>
                <a:gd name="T29" fmla="*/ 119 h 1017"/>
                <a:gd name="T30" fmla="*/ 31 w 476"/>
                <a:gd name="T31" fmla="*/ 207 h 1017"/>
                <a:gd name="T32" fmla="*/ 0 w 476"/>
                <a:gd name="T33" fmla="*/ 318 h 1017"/>
                <a:gd name="T34" fmla="*/ 47 w 476"/>
                <a:gd name="T35" fmla="*/ 457 h 1017"/>
                <a:gd name="T36" fmla="*/ 174 w 476"/>
                <a:gd name="T37" fmla="*/ 582 h 1017"/>
                <a:gd name="T38" fmla="*/ 271 w 476"/>
                <a:gd name="T39" fmla="*/ 685 h 1017"/>
                <a:gd name="T40" fmla="*/ 260 w 476"/>
                <a:gd name="T41" fmla="*/ 723 h 1017"/>
                <a:gd name="T42" fmla="*/ 224 w 476"/>
                <a:gd name="T43" fmla="*/ 726 h 1017"/>
                <a:gd name="T44" fmla="*/ 201 w 476"/>
                <a:gd name="T45" fmla="*/ 679 h 1017"/>
                <a:gd name="T46" fmla="*/ 157 w 476"/>
                <a:gd name="T47" fmla="*/ 617 h 1017"/>
                <a:gd name="T48" fmla="*/ 74 w 476"/>
                <a:gd name="T49" fmla="*/ 606 h 1017"/>
                <a:gd name="T50" fmla="*/ 14 w 476"/>
                <a:gd name="T51" fmla="*/ 652 h 1017"/>
                <a:gd name="T52" fmla="*/ 12 w 476"/>
                <a:gd name="T53" fmla="*/ 765 h 1017"/>
                <a:gd name="T54" fmla="*/ 92 w 476"/>
                <a:gd name="T55" fmla="*/ 874 h 1017"/>
                <a:gd name="T56" fmla="*/ 193 w 476"/>
                <a:gd name="T57" fmla="*/ 917 h 1017"/>
                <a:gd name="T58" fmla="*/ 225 w 476"/>
                <a:gd name="T59" fmla="*/ 1015 h 1017"/>
                <a:gd name="T60" fmla="*/ 267 w 476"/>
                <a:gd name="T61" fmla="*/ 997 h 1017"/>
                <a:gd name="T62" fmla="*/ 332 w 476"/>
                <a:gd name="T63" fmla="*/ 904 h 1017"/>
                <a:gd name="T64" fmla="*/ 433 w 476"/>
                <a:gd name="T65" fmla="*/ 825 h 1017"/>
                <a:gd name="T66" fmla="*/ 476 w 476"/>
                <a:gd name="T67" fmla="*/ 698 h 1017"/>
                <a:gd name="T68" fmla="*/ 367 w 476"/>
                <a:gd name="T69" fmla="*/ 804 h 1017"/>
                <a:gd name="T70" fmla="*/ 285 w 476"/>
                <a:gd name="T71" fmla="*/ 851 h 1017"/>
                <a:gd name="T72" fmla="*/ 159 w 476"/>
                <a:gd name="T73" fmla="*/ 840 h 1017"/>
                <a:gd name="T74" fmla="*/ 84 w 476"/>
                <a:gd name="T75" fmla="*/ 770 h 1017"/>
                <a:gd name="T76" fmla="*/ 68 w 476"/>
                <a:gd name="T77" fmla="*/ 686 h 1017"/>
                <a:gd name="T78" fmla="*/ 109 w 476"/>
                <a:gd name="T79" fmla="*/ 666 h 1017"/>
                <a:gd name="T80" fmla="*/ 140 w 476"/>
                <a:gd name="T81" fmla="*/ 698 h 1017"/>
                <a:gd name="T82" fmla="*/ 201 w 476"/>
                <a:gd name="T83" fmla="*/ 785 h 1017"/>
                <a:gd name="T84" fmla="*/ 295 w 476"/>
                <a:gd name="T85" fmla="*/ 776 h 1017"/>
                <a:gd name="T86" fmla="*/ 338 w 476"/>
                <a:gd name="T87" fmla="*/ 707 h 1017"/>
                <a:gd name="T88" fmla="*/ 320 w 476"/>
                <a:gd name="T89" fmla="*/ 639 h 1017"/>
                <a:gd name="T90" fmla="*/ 172 w 476"/>
                <a:gd name="T91" fmla="*/ 497 h 1017"/>
                <a:gd name="T92" fmla="*/ 77 w 476"/>
                <a:gd name="T93" fmla="*/ 382 h 1017"/>
                <a:gd name="T94" fmla="*/ 71 w 476"/>
                <a:gd name="T95" fmla="*/ 271 h 1017"/>
                <a:gd name="T96" fmla="*/ 117 w 476"/>
                <a:gd name="T97" fmla="*/ 202 h 1017"/>
                <a:gd name="T98" fmla="*/ 219 w 476"/>
                <a:gd name="T99" fmla="*/ 159 h 1017"/>
                <a:gd name="T100" fmla="*/ 324 w 476"/>
                <a:gd name="T101" fmla="*/ 180 h 1017"/>
                <a:gd name="T102" fmla="*/ 393 w 476"/>
                <a:gd name="T103" fmla="*/ 245 h 1017"/>
                <a:gd name="T104" fmla="*/ 409 w 476"/>
                <a:gd name="T105" fmla="*/ 330 h 1017"/>
                <a:gd name="T106" fmla="*/ 359 w 476"/>
                <a:gd name="T107" fmla="*/ 348 h 1017"/>
                <a:gd name="T108" fmla="*/ 336 w 476"/>
                <a:gd name="T109" fmla="*/ 304 h 1017"/>
                <a:gd name="T110" fmla="*/ 275 w 476"/>
                <a:gd name="T111" fmla="*/ 230 h 1017"/>
                <a:gd name="T112" fmla="*/ 182 w 476"/>
                <a:gd name="T113" fmla="*/ 240 h 1017"/>
                <a:gd name="T114" fmla="*/ 138 w 476"/>
                <a:gd name="T115" fmla="*/ 318 h 1017"/>
                <a:gd name="T116" fmla="*/ 163 w 476"/>
                <a:gd name="T117" fmla="*/ 388 h 1017"/>
                <a:gd name="T118" fmla="*/ 264 w 476"/>
                <a:gd name="T119" fmla="*/ 485 h 1017"/>
                <a:gd name="T120" fmla="*/ 376 w 476"/>
                <a:gd name="T121" fmla="*/ 593 h 1017"/>
                <a:gd name="T122" fmla="*/ 412 w 476"/>
                <a:gd name="T123" fmla="*/ 683 h 1017"/>
                <a:gd name="T124" fmla="*/ 390 w 476"/>
                <a:gd name="T125" fmla="*/ 776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6" h="1017">
                  <a:moveTo>
                    <a:pt x="458" y="612"/>
                  </a:moveTo>
                  <a:lnTo>
                    <a:pt x="458" y="612"/>
                  </a:lnTo>
                  <a:lnTo>
                    <a:pt x="453" y="598"/>
                  </a:lnTo>
                  <a:lnTo>
                    <a:pt x="446" y="584"/>
                  </a:lnTo>
                  <a:lnTo>
                    <a:pt x="437" y="569"/>
                  </a:lnTo>
                  <a:lnTo>
                    <a:pt x="427" y="554"/>
                  </a:lnTo>
                  <a:lnTo>
                    <a:pt x="427" y="554"/>
                  </a:lnTo>
                  <a:lnTo>
                    <a:pt x="402" y="524"/>
                  </a:lnTo>
                  <a:lnTo>
                    <a:pt x="402" y="524"/>
                  </a:lnTo>
                  <a:lnTo>
                    <a:pt x="387" y="507"/>
                  </a:lnTo>
                  <a:lnTo>
                    <a:pt x="370" y="491"/>
                  </a:lnTo>
                  <a:lnTo>
                    <a:pt x="370" y="491"/>
                  </a:lnTo>
                  <a:lnTo>
                    <a:pt x="352" y="474"/>
                  </a:lnTo>
                  <a:lnTo>
                    <a:pt x="334" y="459"/>
                  </a:lnTo>
                  <a:lnTo>
                    <a:pt x="334" y="459"/>
                  </a:lnTo>
                  <a:lnTo>
                    <a:pt x="303" y="434"/>
                  </a:lnTo>
                  <a:lnTo>
                    <a:pt x="303" y="434"/>
                  </a:lnTo>
                  <a:lnTo>
                    <a:pt x="274" y="411"/>
                  </a:lnTo>
                  <a:lnTo>
                    <a:pt x="251" y="390"/>
                  </a:lnTo>
                  <a:lnTo>
                    <a:pt x="251" y="390"/>
                  </a:lnTo>
                  <a:lnTo>
                    <a:pt x="235" y="374"/>
                  </a:lnTo>
                  <a:lnTo>
                    <a:pt x="221" y="359"/>
                  </a:lnTo>
                  <a:lnTo>
                    <a:pt x="221" y="359"/>
                  </a:lnTo>
                  <a:lnTo>
                    <a:pt x="211" y="345"/>
                  </a:lnTo>
                  <a:lnTo>
                    <a:pt x="208" y="338"/>
                  </a:lnTo>
                  <a:lnTo>
                    <a:pt x="204" y="330"/>
                  </a:lnTo>
                  <a:lnTo>
                    <a:pt x="204" y="330"/>
                  </a:lnTo>
                  <a:lnTo>
                    <a:pt x="203" y="325"/>
                  </a:lnTo>
                  <a:lnTo>
                    <a:pt x="202" y="318"/>
                  </a:lnTo>
                  <a:lnTo>
                    <a:pt x="202" y="318"/>
                  </a:lnTo>
                  <a:lnTo>
                    <a:pt x="202" y="313"/>
                  </a:lnTo>
                  <a:lnTo>
                    <a:pt x="204" y="308"/>
                  </a:lnTo>
                  <a:lnTo>
                    <a:pt x="204" y="308"/>
                  </a:lnTo>
                  <a:lnTo>
                    <a:pt x="206" y="303"/>
                  </a:lnTo>
                  <a:lnTo>
                    <a:pt x="209" y="300"/>
                  </a:lnTo>
                  <a:lnTo>
                    <a:pt x="212" y="297"/>
                  </a:lnTo>
                  <a:lnTo>
                    <a:pt x="217" y="294"/>
                  </a:lnTo>
                  <a:lnTo>
                    <a:pt x="217" y="294"/>
                  </a:lnTo>
                  <a:lnTo>
                    <a:pt x="225" y="289"/>
                  </a:lnTo>
                  <a:lnTo>
                    <a:pt x="235" y="287"/>
                  </a:lnTo>
                  <a:lnTo>
                    <a:pt x="244" y="287"/>
                  </a:lnTo>
                  <a:lnTo>
                    <a:pt x="251" y="289"/>
                  </a:lnTo>
                  <a:lnTo>
                    <a:pt x="251" y="289"/>
                  </a:lnTo>
                  <a:lnTo>
                    <a:pt x="261" y="295"/>
                  </a:lnTo>
                  <a:lnTo>
                    <a:pt x="267" y="300"/>
                  </a:lnTo>
                  <a:lnTo>
                    <a:pt x="267" y="300"/>
                  </a:lnTo>
                  <a:lnTo>
                    <a:pt x="270" y="304"/>
                  </a:lnTo>
                  <a:lnTo>
                    <a:pt x="271" y="309"/>
                  </a:lnTo>
                  <a:lnTo>
                    <a:pt x="273" y="314"/>
                  </a:lnTo>
                  <a:lnTo>
                    <a:pt x="274" y="318"/>
                  </a:lnTo>
                  <a:lnTo>
                    <a:pt x="274" y="318"/>
                  </a:lnTo>
                  <a:lnTo>
                    <a:pt x="274" y="328"/>
                  </a:lnTo>
                  <a:lnTo>
                    <a:pt x="276" y="338"/>
                  </a:lnTo>
                  <a:lnTo>
                    <a:pt x="278" y="346"/>
                  </a:lnTo>
                  <a:lnTo>
                    <a:pt x="281" y="356"/>
                  </a:lnTo>
                  <a:lnTo>
                    <a:pt x="285" y="363"/>
                  </a:lnTo>
                  <a:lnTo>
                    <a:pt x="291" y="372"/>
                  </a:lnTo>
                  <a:lnTo>
                    <a:pt x="297" y="379"/>
                  </a:lnTo>
                  <a:lnTo>
                    <a:pt x="304" y="387"/>
                  </a:lnTo>
                  <a:lnTo>
                    <a:pt x="304" y="387"/>
                  </a:lnTo>
                  <a:lnTo>
                    <a:pt x="311" y="393"/>
                  </a:lnTo>
                  <a:lnTo>
                    <a:pt x="320" y="399"/>
                  </a:lnTo>
                  <a:lnTo>
                    <a:pt x="328" y="403"/>
                  </a:lnTo>
                  <a:lnTo>
                    <a:pt x="337" y="407"/>
                  </a:lnTo>
                  <a:lnTo>
                    <a:pt x="346" y="409"/>
                  </a:lnTo>
                  <a:lnTo>
                    <a:pt x="355" y="412"/>
                  </a:lnTo>
                  <a:lnTo>
                    <a:pt x="365" y="414"/>
                  </a:lnTo>
                  <a:lnTo>
                    <a:pt x="373" y="414"/>
                  </a:lnTo>
                  <a:lnTo>
                    <a:pt x="383" y="414"/>
                  </a:lnTo>
                  <a:lnTo>
                    <a:pt x="393" y="412"/>
                  </a:lnTo>
                  <a:lnTo>
                    <a:pt x="402" y="409"/>
                  </a:lnTo>
                  <a:lnTo>
                    <a:pt x="411" y="407"/>
                  </a:lnTo>
                  <a:lnTo>
                    <a:pt x="420" y="403"/>
                  </a:lnTo>
                  <a:lnTo>
                    <a:pt x="428" y="399"/>
                  </a:lnTo>
                  <a:lnTo>
                    <a:pt x="437" y="393"/>
                  </a:lnTo>
                  <a:lnTo>
                    <a:pt x="444" y="387"/>
                  </a:lnTo>
                  <a:lnTo>
                    <a:pt x="444" y="387"/>
                  </a:lnTo>
                  <a:lnTo>
                    <a:pt x="451" y="379"/>
                  </a:lnTo>
                  <a:lnTo>
                    <a:pt x="457" y="372"/>
                  </a:lnTo>
                  <a:lnTo>
                    <a:pt x="462" y="363"/>
                  </a:lnTo>
                  <a:lnTo>
                    <a:pt x="467" y="356"/>
                  </a:lnTo>
                  <a:lnTo>
                    <a:pt x="470" y="346"/>
                  </a:lnTo>
                  <a:lnTo>
                    <a:pt x="472" y="338"/>
                  </a:lnTo>
                  <a:lnTo>
                    <a:pt x="474" y="328"/>
                  </a:lnTo>
                  <a:lnTo>
                    <a:pt x="474" y="318"/>
                  </a:lnTo>
                  <a:lnTo>
                    <a:pt x="474" y="318"/>
                  </a:lnTo>
                  <a:lnTo>
                    <a:pt x="473" y="295"/>
                  </a:lnTo>
                  <a:lnTo>
                    <a:pt x="470" y="272"/>
                  </a:lnTo>
                  <a:lnTo>
                    <a:pt x="464" y="251"/>
                  </a:lnTo>
                  <a:lnTo>
                    <a:pt x="456" y="228"/>
                  </a:lnTo>
                  <a:lnTo>
                    <a:pt x="456" y="228"/>
                  </a:lnTo>
                  <a:lnTo>
                    <a:pt x="447" y="214"/>
                  </a:lnTo>
                  <a:lnTo>
                    <a:pt x="439" y="200"/>
                  </a:lnTo>
                  <a:lnTo>
                    <a:pt x="429" y="186"/>
                  </a:lnTo>
                  <a:lnTo>
                    <a:pt x="420" y="174"/>
                  </a:lnTo>
                  <a:lnTo>
                    <a:pt x="408" y="163"/>
                  </a:lnTo>
                  <a:lnTo>
                    <a:pt x="396" y="152"/>
                  </a:lnTo>
                  <a:lnTo>
                    <a:pt x="383" y="141"/>
                  </a:lnTo>
                  <a:lnTo>
                    <a:pt x="369" y="133"/>
                  </a:lnTo>
                  <a:lnTo>
                    <a:pt x="369" y="133"/>
                  </a:lnTo>
                  <a:lnTo>
                    <a:pt x="358" y="125"/>
                  </a:lnTo>
                  <a:lnTo>
                    <a:pt x="347" y="120"/>
                  </a:lnTo>
                  <a:lnTo>
                    <a:pt x="334" y="113"/>
                  </a:lnTo>
                  <a:lnTo>
                    <a:pt x="322" y="109"/>
                  </a:lnTo>
                  <a:lnTo>
                    <a:pt x="309" y="105"/>
                  </a:lnTo>
                  <a:lnTo>
                    <a:pt x="296" y="102"/>
                  </a:lnTo>
                  <a:lnTo>
                    <a:pt x="283" y="99"/>
                  </a:lnTo>
                  <a:lnTo>
                    <a:pt x="269" y="97"/>
                  </a:lnTo>
                  <a:lnTo>
                    <a:pt x="269" y="31"/>
                  </a:lnTo>
                  <a:lnTo>
                    <a:pt x="269" y="31"/>
                  </a:lnTo>
                  <a:lnTo>
                    <a:pt x="269" y="24"/>
                  </a:lnTo>
                  <a:lnTo>
                    <a:pt x="267" y="19"/>
                  </a:lnTo>
                  <a:lnTo>
                    <a:pt x="264" y="14"/>
                  </a:lnTo>
                  <a:lnTo>
                    <a:pt x="261" y="8"/>
                  </a:lnTo>
                  <a:lnTo>
                    <a:pt x="255" y="5"/>
                  </a:lnTo>
                  <a:lnTo>
                    <a:pt x="250" y="2"/>
                  </a:lnTo>
                  <a:lnTo>
                    <a:pt x="245" y="0"/>
                  </a:lnTo>
                  <a:lnTo>
                    <a:pt x="238" y="0"/>
                  </a:lnTo>
                  <a:lnTo>
                    <a:pt x="238" y="0"/>
                  </a:lnTo>
                  <a:lnTo>
                    <a:pt x="232" y="0"/>
                  </a:lnTo>
                  <a:lnTo>
                    <a:pt x="225" y="2"/>
                  </a:lnTo>
                  <a:lnTo>
                    <a:pt x="220" y="5"/>
                  </a:lnTo>
                  <a:lnTo>
                    <a:pt x="216" y="8"/>
                  </a:lnTo>
                  <a:lnTo>
                    <a:pt x="211" y="14"/>
                  </a:lnTo>
                  <a:lnTo>
                    <a:pt x="209" y="19"/>
                  </a:lnTo>
                  <a:lnTo>
                    <a:pt x="207" y="24"/>
                  </a:lnTo>
                  <a:lnTo>
                    <a:pt x="206" y="31"/>
                  </a:lnTo>
                  <a:lnTo>
                    <a:pt x="206" y="97"/>
                  </a:lnTo>
                  <a:lnTo>
                    <a:pt x="206" y="97"/>
                  </a:lnTo>
                  <a:lnTo>
                    <a:pt x="191" y="99"/>
                  </a:lnTo>
                  <a:lnTo>
                    <a:pt x="175" y="103"/>
                  </a:lnTo>
                  <a:lnTo>
                    <a:pt x="161" y="107"/>
                  </a:lnTo>
                  <a:lnTo>
                    <a:pt x="146" y="112"/>
                  </a:lnTo>
                  <a:lnTo>
                    <a:pt x="146" y="112"/>
                  </a:lnTo>
                  <a:lnTo>
                    <a:pt x="131" y="119"/>
                  </a:lnTo>
                  <a:lnTo>
                    <a:pt x="117" y="126"/>
                  </a:lnTo>
                  <a:lnTo>
                    <a:pt x="103" y="134"/>
                  </a:lnTo>
                  <a:lnTo>
                    <a:pt x="89" y="143"/>
                  </a:lnTo>
                  <a:lnTo>
                    <a:pt x="76" y="154"/>
                  </a:lnTo>
                  <a:lnTo>
                    <a:pt x="63" y="166"/>
                  </a:lnTo>
                  <a:lnTo>
                    <a:pt x="52" y="179"/>
                  </a:lnTo>
                  <a:lnTo>
                    <a:pt x="40" y="193"/>
                  </a:lnTo>
                  <a:lnTo>
                    <a:pt x="40" y="193"/>
                  </a:lnTo>
                  <a:lnTo>
                    <a:pt x="31" y="207"/>
                  </a:lnTo>
                  <a:lnTo>
                    <a:pt x="24" y="221"/>
                  </a:lnTo>
                  <a:lnTo>
                    <a:pt x="16" y="236"/>
                  </a:lnTo>
                  <a:lnTo>
                    <a:pt x="11" y="251"/>
                  </a:lnTo>
                  <a:lnTo>
                    <a:pt x="11" y="251"/>
                  </a:lnTo>
                  <a:lnTo>
                    <a:pt x="5" y="267"/>
                  </a:lnTo>
                  <a:lnTo>
                    <a:pt x="2" y="284"/>
                  </a:lnTo>
                  <a:lnTo>
                    <a:pt x="0" y="301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1" y="340"/>
                  </a:lnTo>
                  <a:lnTo>
                    <a:pt x="4" y="362"/>
                  </a:lnTo>
                  <a:lnTo>
                    <a:pt x="10" y="384"/>
                  </a:lnTo>
                  <a:lnTo>
                    <a:pt x="18" y="406"/>
                  </a:lnTo>
                  <a:lnTo>
                    <a:pt x="18" y="406"/>
                  </a:lnTo>
                  <a:lnTo>
                    <a:pt x="25" y="419"/>
                  </a:lnTo>
                  <a:lnTo>
                    <a:pt x="31" y="432"/>
                  </a:lnTo>
                  <a:lnTo>
                    <a:pt x="39" y="445"/>
                  </a:lnTo>
                  <a:lnTo>
                    <a:pt x="47" y="457"/>
                  </a:lnTo>
                  <a:lnTo>
                    <a:pt x="56" y="470"/>
                  </a:lnTo>
                  <a:lnTo>
                    <a:pt x="65" y="481"/>
                  </a:lnTo>
                  <a:lnTo>
                    <a:pt x="76" y="493"/>
                  </a:lnTo>
                  <a:lnTo>
                    <a:pt x="87" y="505"/>
                  </a:lnTo>
                  <a:lnTo>
                    <a:pt x="87" y="505"/>
                  </a:lnTo>
                  <a:lnTo>
                    <a:pt x="108" y="526"/>
                  </a:lnTo>
                  <a:lnTo>
                    <a:pt x="131" y="547"/>
                  </a:lnTo>
                  <a:lnTo>
                    <a:pt x="174" y="582"/>
                  </a:lnTo>
                  <a:lnTo>
                    <a:pt x="174" y="582"/>
                  </a:lnTo>
                  <a:lnTo>
                    <a:pt x="203" y="606"/>
                  </a:lnTo>
                  <a:lnTo>
                    <a:pt x="225" y="625"/>
                  </a:lnTo>
                  <a:lnTo>
                    <a:pt x="225" y="625"/>
                  </a:lnTo>
                  <a:lnTo>
                    <a:pt x="241" y="642"/>
                  </a:lnTo>
                  <a:lnTo>
                    <a:pt x="255" y="657"/>
                  </a:lnTo>
                  <a:lnTo>
                    <a:pt x="255" y="657"/>
                  </a:lnTo>
                  <a:lnTo>
                    <a:pt x="265" y="670"/>
                  </a:lnTo>
                  <a:lnTo>
                    <a:pt x="271" y="685"/>
                  </a:lnTo>
                  <a:lnTo>
                    <a:pt x="271" y="685"/>
                  </a:lnTo>
                  <a:lnTo>
                    <a:pt x="274" y="691"/>
                  </a:lnTo>
                  <a:lnTo>
                    <a:pt x="275" y="697"/>
                  </a:lnTo>
                  <a:lnTo>
                    <a:pt x="275" y="697"/>
                  </a:lnTo>
                  <a:lnTo>
                    <a:pt x="274" y="703"/>
                  </a:lnTo>
                  <a:lnTo>
                    <a:pt x="273" y="708"/>
                  </a:lnTo>
                  <a:lnTo>
                    <a:pt x="273" y="708"/>
                  </a:lnTo>
                  <a:lnTo>
                    <a:pt x="270" y="712"/>
                  </a:lnTo>
                  <a:lnTo>
                    <a:pt x="267" y="716"/>
                  </a:lnTo>
                  <a:lnTo>
                    <a:pt x="260" y="723"/>
                  </a:lnTo>
                  <a:lnTo>
                    <a:pt x="260" y="723"/>
                  </a:lnTo>
                  <a:lnTo>
                    <a:pt x="255" y="725"/>
                  </a:lnTo>
                  <a:lnTo>
                    <a:pt x="250" y="727"/>
                  </a:lnTo>
                  <a:lnTo>
                    <a:pt x="245" y="728"/>
                  </a:lnTo>
                  <a:lnTo>
                    <a:pt x="239" y="728"/>
                  </a:lnTo>
                  <a:lnTo>
                    <a:pt x="239" y="728"/>
                  </a:lnTo>
                  <a:lnTo>
                    <a:pt x="231" y="728"/>
                  </a:lnTo>
                  <a:lnTo>
                    <a:pt x="224" y="726"/>
                  </a:lnTo>
                  <a:lnTo>
                    <a:pt x="224" y="726"/>
                  </a:lnTo>
                  <a:lnTo>
                    <a:pt x="216" y="721"/>
                  </a:lnTo>
                  <a:lnTo>
                    <a:pt x="209" y="715"/>
                  </a:lnTo>
                  <a:lnTo>
                    <a:pt x="209" y="715"/>
                  </a:lnTo>
                  <a:lnTo>
                    <a:pt x="206" y="710"/>
                  </a:lnTo>
                  <a:lnTo>
                    <a:pt x="204" y="706"/>
                  </a:lnTo>
                  <a:lnTo>
                    <a:pt x="203" y="698"/>
                  </a:lnTo>
                  <a:lnTo>
                    <a:pt x="203" y="698"/>
                  </a:lnTo>
                  <a:lnTo>
                    <a:pt x="202" y="688"/>
                  </a:lnTo>
                  <a:lnTo>
                    <a:pt x="201" y="679"/>
                  </a:lnTo>
                  <a:lnTo>
                    <a:pt x="199" y="669"/>
                  </a:lnTo>
                  <a:lnTo>
                    <a:pt x="195" y="660"/>
                  </a:lnTo>
                  <a:lnTo>
                    <a:pt x="191" y="652"/>
                  </a:lnTo>
                  <a:lnTo>
                    <a:pt x="186" y="643"/>
                  </a:lnTo>
                  <a:lnTo>
                    <a:pt x="179" y="636"/>
                  </a:lnTo>
                  <a:lnTo>
                    <a:pt x="172" y="628"/>
                  </a:lnTo>
                  <a:lnTo>
                    <a:pt x="172" y="628"/>
                  </a:lnTo>
                  <a:lnTo>
                    <a:pt x="164" y="622"/>
                  </a:lnTo>
                  <a:lnTo>
                    <a:pt x="157" y="617"/>
                  </a:lnTo>
                  <a:lnTo>
                    <a:pt x="148" y="612"/>
                  </a:lnTo>
                  <a:lnTo>
                    <a:pt x="140" y="608"/>
                  </a:lnTo>
                  <a:lnTo>
                    <a:pt x="130" y="606"/>
                  </a:lnTo>
                  <a:lnTo>
                    <a:pt x="121" y="604"/>
                  </a:lnTo>
                  <a:lnTo>
                    <a:pt x="112" y="603"/>
                  </a:lnTo>
                  <a:lnTo>
                    <a:pt x="102" y="601"/>
                  </a:lnTo>
                  <a:lnTo>
                    <a:pt x="92" y="603"/>
                  </a:lnTo>
                  <a:lnTo>
                    <a:pt x="84" y="604"/>
                  </a:lnTo>
                  <a:lnTo>
                    <a:pt x="74" y="606"/>
                  </a:lnTo>
                  <a:lnTo>
                    <a:pt x="65" y="608"/>
                  </a:lnTo>
                  <a:lnTo>
                    <a:pt x="56" y="612"/>
                  </a:lnTo>
                  <a:lnTo>
                    <a:pt x="47" y="617"/>
                  </a:lnTo>
                  <a:lnTo>
                    <a:pt x="40" y="622"/>
                  </a:lnTo>
                  <a:lnTo>
                    <a:pt x="32" y="628"/>
                  </a:lnTo>
                  <a:lnTo>
                    <a:pt x="32" y="628"/>
                  </a:lnTo>
                  <a:lnTo>
                    <a:pt x="25" y="636"/>
                  </a:lnTo>
                  <a:lnTo>
                    <a:pt x="19" y="643"/>
                  </a:lnTo>
                  <a:lnTo>
                    <a:pt x="14" y="652"/>
                  </a:lnTo>
                  <a:lnTo>
                    <a:pt x="10" y="660"/>
                  </a:lnTo>
                  <a:lnTo>
                    <a:pt x="6" y="669"/>
                  </a:lnTo>
                  <a:lnTo>
                    <a:pt x="3" y="679"/>
                  </a:lnTo>
                  <a:lnTo>
                    <a:pt x="2" y="688"/>
                  </a:lnTo>
                  <a:lnTo>
                    <a:pt x="2" y="698"/>
                  </a:lnTo>
                  <a:lnTo>
                    <a:pt x="2" y="698"/>
                  </a:lnTo>
                  <a:lnTo>
                    <a:pt x="3" y="721"/>
                  </a:lnTo>
                  <a:lnTo>
                    <a:pt x="6" y="743"/>
                  </a:lnTo>
                  <a:lnTo>
                    <a:pt x="12" y="765"/>
                  </a:lnTo>
                  <a:lnTo>
                    <a:pt x="20" y="786"/>
                  </a:lnTo>
                  <a:lnTo>
                    <a:pt x="20" y="786"/>
                  </a:lnTo>
                  <a:lnTo>
                    <a:pt x="28" y="801"/>
                  </a:lnTo>
                  <a:lnTo>
                    <a:pt x="37" y="815"/>
                  </a:lnTo>
                  <a:lnTo>
                    <a:pt x="46" y="828"/>
                  </a:lnTo>
                  <a:lnTo>
                    <a:pt x="56" y="841"/>
                  </a:lnTo>
                  <a:lnTo>
                    <a:pt x="68" y="853"/>
                  </a:lnTo>
                  <a:lnTo>
                    <a:pt x="79" y="863"/>
                  </a:lnTo>
                  <a:lnTo>
                    <a:pt x="92" y="874"/>
                  </a:lnTo>
                  <a:lnTo>
                    <a:pt x="106" y="883"/>
                  </a:lnTo>
                  <a:lnTo>
                    <a:pt x="106" y="883"/>
                  </a:lnTo>
                  <a:lnTo>
                    <a:pt x="118" y="890"/>
                  </a:lnTo>
                  <a:lnTo>
                    <a:pt x="130" y="897"/>
                  </a:lnTo>
                  <a:lnTo>
                    <a:pt x="142" y="902"/>
                  </a:lnTo>
                  <a:lnTo>
                    <a:pt x="155" y="907"/>
                  </a:lnTo>
                  <a:lnTo>
                    <a:pt x="167" y="910"/>
                  </a:lnTo>
                  <a:lnTo>
                    <a:pt x="180" y="915"/>
                  </a:lnTo>
                  <a:lnTo>
                    <a:pt x="193" y="917"/>
                  </a:lnTo>
                  <a:lnTo>
                    <a:pt x="206" y="919"/>
                  </a:lnTo>
                  <a:lnTo>
                    <a:pt x="206" y="986"/>
                  </a:lnTo>
                  <a:lnTo>
                    <a:pt x="206" y="986"/>
                  </a:lnTo>
                  <a:lnTo>
                    <a:pt x="207" y="992"/>
                  </a:lnTo>
                  <a:lnTo>
                    <a:pt x="209" y="997"/>
                  </a:lnTo>
                  <a:lnTo>
                    <a:pt x="211" y="1003"/>
                  </a:lnTo>
                  <a:lnTo>
                    <a:pt x="216" y="1008"/>
                  </a:lnTo>
                  <a:lnTo>
                    <a:pt x="220" y="1011"/>
                  </a:lnTo>
                  <a:lnTo>
                    <a:pt x="225" y="1015"/>
                  </a:lnTo>
                  <a:lnTo>
                    <a:pt x="232" y="1017"/>
                  </a:lnTo>
                  <a:lnTo>
                    <a:pt x="238" y="1017"/>
                  </a:lnTo>
                  <a:lnTo>
                    <a:pt x="238" y="1017"/>
                  </a:lnTo>
                  <a:lnTo>
                    <a:pt x="245" y="1017"/>
                  </a:lnTo>
                  <a:lnTo>
                    <a:pt x="250" y="1015"/>
                  </a:lnTo>
                  <a:lnTo>
                    <a:pt x="255" y="1011"/>
                  </a:lnTo>
                  <a:lnTo>
                    <a:pt x="261" y="1008"/>
                  </a:lnTo>
                  <a:lnTo>
                    <a:pt x="264" y="1003"/>
                  </a:lnTo>
                  <a:lnTo>
                    <a:pt x="267" y="997"/>
                  </a:lnTo>
                  <a:lnTo>
                    <a:pt x="269" y="992"/>
                  </a:lnTo>
                  <a:lnTo>
                    <a:pt x="269" y="986"/>
                  </a:lnTo>
                  <a:lnTo>
                    <a:pt x="269" y="919"/>
                  </a:lnTo>
                  <a:lnTo>
                    <a:pt x="269" y="919"/>
                  </a:lnTo>
                  <a:lnTo>
                    <a:pt x="285" y="917"/>
                  </a:lnTo>
                  <a:lnTo>
                    <a:pt x="300" y="914"/>
                  </a:lnTo>
                  <a:lnTo>
                    <a:pt x="315" y="909"/>
                  </a:lnTo>
                  <a:lnTo>
                    <a:pt x="332" y="904"/>
                  </a:lnTo>
                  <a:lnTo>
                    <a:pt x="332" y="904"/>
                  </a:lnTo>
                  <a:lnTo>
                    <a:pt x="347" y="897"/>
                  </a:lnTo>
                  <a:lnTo>
                    <a:pt x="362" y="889"/>
                  </a:lnTo>
                  <a:lnTo>
                    <a:pt x="376" y="880"/>
                  </a:lnTo>
                  <a:lnTo>
                    <a:pt x="388" y="871"/>
                  </a:lnTo>
                  <a:lnTo>
                    <a:pt x="401" y="860"/>
                  </a:lnTo>
                  <a:lnTo>
                    <a:pt x="413" y="849"/>
                  </a:lnTo>
                  <a:lnTo>
                    <a:pt x="424" y="836"/>
                  </a:lnTo>
                  <a:lnTo>
                    <a:pt x="433" y="825"/>
                  </a:lnTo>
                  <a:lnTo>
                    <a:pt x="433" y="825"/>
                  </a:lnTo>
                  <a:lnTo>
                    <a:pt x="444" y="810"/>
                  </a:lnTo>
                  <a:lnTo>
                    <a:pt x="453" y="795"/>
                  </a:lnTo>
                  <a:lnTo>
                    <a:pt x="460" y="780"/>
                  </a:lnTo>
                  <a:lnTo>
                    <a:pt x="466" y="763"/>
                  </a:lnTo>
                  <a:lnTo>
                    <a:pt x="471" y="748"/>
                  </a:lnTo>
                  <a:lnTo>
                    <a:pt x="474" y="731"/>
                  </a:lnTo>
                  <a:lnTo>
                    <a:pt x="476" y="715"/>
                  </a:lnTo>
                  <a:lnTo>
                    <a:pt x="476" y="698"/>
                  </a:lnTo>
                  <a:lnTo>
                    <a:pt x="476" y="698"/>
                  </a:lnTo>
                  <a:lnTo>
                    <a:pt x="475" y="677"/>
                  </a:lnTo>
                  <a:lnTo>
                    <a:pt x="472" y="655"/>
                  </a:lnTo>
                  <a:lnTo>
                    <a:pt x="467" y="634"/>
                  </a:lnTo>
                  <a:lnTo>
                    <a:pt x="458" y="612"/>
                  </a:lnTo>
                  <a:lnTo>
                    <a:pt x="458" y="612"/>
                  </a:lnTo>
                  <a:close/>
                  <a:moveTo>
                    <a:pt x="383" y="786"/>
                  </a:moveTo>
                  <a:lnTo>
                    <a:pt x="383" y="786"/>
                  </a:lnTo>
                  <a:lnTo>
                    <a:pt x="376" y="796"/>
                  </a:lnTo>
                  <a:lnTo>
                    <a:pt x="367" y="804"/>
                  </a:lnTo>
                  <a:lnTo>
                    <a:pt x="358" y="813"/>
                  </a:lnTo>
                  <a:lnTo>
                    <a:pt x="350" y="820"/>
                  </a:lnTo>
                  <a:lnTo>
                    <a:pt x="340" y="827"/>
                  </a:lnTo>
                  <a:lnTo>
                    <a:pt x="329" y="834"/>
                  </a:lnTo>
                  <a:lnTo>
                    <a:pt x="319" y="840"/>
                  </a:lnTo>
                  <a:lnTo>
                    <a:pt x="308" y="845"/>
                  </a:lnTo>
                  <a:lnTo>
                    <a:pt x="308" y="845"/>
                  </a:lnTo>
                  <a:lnTo>
                    <a:pt x="296" y="848"/>
                  </a:lnTo>
                  <a:lnTo>
                    <a:pt x="285" y="851"/>
                  </a:lnTo>
                  <a:lnTo>
                    <a:pt x="275" y="855"/>
                  </a:lnTo>
                  <a:lnTo>
                    <a:pt x="263" y="856"/>
                  </a:lnTo>
                  <a:lnTo>
                    <a:pt x="252" y="858"/>
                  </a:lnTo>
                  <a:lnTo>
                    <a:pt x="241" y="858"/>
                  </a:lnTo>
                  <a:lnTo>
                    <a:pt x="231" y="858"/>
                  </a:lnTo>
                  <a:lnTo>
                    <a:pt x="220" y="857"/>
                  </a:lnTo>
                  <a:lnTo>
                    <a:pt x="200" y="854"/>
                  </a:lnTo>
                  <a:lnTo>
                    <a:pt x="179" y="848"/>
                  </a:lnTo>
                  <a:lnTo>
                    <a:pt x="159" y="840"/>
                  </a:lnTo>
                  <a:lnTo>
                    <a:pt x="141" y="829"/>
                  </a:lnTo>
                  <a:lnTo>
                    <a:pt x="141" y="829"/>
                  </a:lnTo>
                  <a:lnTo>
                    <a:pt x="130" y="823"/>
                  </a:lnTo>
                  <a:lnTo>
                    <a:pt x="121" y="815"/>
                  </a:lnTo>
                  <a:lnTo>
                    <a:pt x="112" y="807"/>
                  </a:lnTo>
                  <a:lnTo>
                    <a:pt x="104" y="799"/>
                  </a:lnTo>
                  <a:lnTo>
                    <a:pt x="97" y="789"/>
                  </a:lnTo>
                  <a:lnTo>
                    <a:pt x="89" y="781"/>
                  </a:lnTo>
                  <a:lnTo>
                    <a:pt x="84" y="770"/>
                  </a:lnTo>
                  <a:lnTo>
                    <a:pt x="78" y="760"/>
                  </a:lnTo>
                  <a:lnTo>
                    <a:pt x="78" y="760"/>
                  </a:lnTo>
                  <a:lnTo>
                    <a:pt x="73" y="745"/>
                  </a:lnTo>
                  <a:lnTo>
                    <a:pt x="69" y="730"/>
                  </a:lnTo>
                  <a:lnTo>
                    <a:pt x="67" y="714"/>
                  </a:lnTo>
                  <a:lnTo>
                    <a:pt x="65" y="698"/>
                  </a:lnTo>
                  <a:lnTo>
                    <a:pt x="65" y="698"/>
                  </a:lnTo>
                  <a:lnTo>
                    <a:pt x="65" y="692"/>
                  </a:lnTo>
                  <a:lnTo>
                    <a:pt x="68" y="686"/>
                  </a:lnTo>
                  <a:lnTo>
                    <a:pt x="71" y="680"/>
                  </a:lnTo>
                  <a:lnTo>
                    <a:pt x="75" y="676"/>
                  </a:lnTo>
                  <a:lnTo>
                    <a:pt x="75" y="676"/>
                  </a:lnTo>
                  <a:lnTo>
                    <a:pt x="82" y="670"/>
                  </a:lnTo>
                  <a:lnTo>
                    <a:pt x="88" y="667"/>
                  </a:lnTo>
                  <a:lnTo>
                    <a:pt x="94" y="666"/>
                  </a:lnTo>
                  <a:lnTo>
                    <a:pt x="102" y="665"/>
                  </a:lnTo>
                  <a:lnTo>
                    <a:pt x="102" y="665"/>
                  </a:lnTo>
                  <a:lnTo>
                    <a:pt x="109" y="666"/>
                  </a:lnTo>
                  <a:lnTo>
                    <a:pt x="117" y="667"/>
                  </a:lnTo>
                  <a:lnTo>
                    <a:pt x="123" y="670"/>
                  </a:lnTo>
                  <a:lnTo>
                    <a:pt x="129" y="676"/>
                  </a:lnTo>
                  <a:lnTo>
                    <a:pt x="129" y="676"/>
                  </a:lnTo>
                  <a:lnTo>
                    <a:pt x="133" y="680"/>
                  </a:lnTo>
                  <a:lnTo>
                    <a:pt x="136" y="685"/>
                  </a:lnTo>
                  <a:lnTo>
                    <a:pt x="138" y="692"/>
                  </a:lnTo>
                  <a:lnTo>
                    <a:pt x="140" y="698"/>
                  </a:lnTo>
                  <a:lnTo>
                    <a:pt x="140" y="698"/>
                  </a:lnTo>
                  <a:lnTo>
                    <a:pt x="141" y="712"/>
                  </a:lnTo>
                  <a:lnTo>
                    <a:pt x="144" y="725"/>
                  </a:lnTo>
                  <a:lnTo>
                    <a:pt x="149" y="739"/>
                  </a:lnTo>
                  <a:lnTo>
                    <a:pt x="158" y="753"/>
                  </a:lnTo>
                  <a:lnTo>
                    <a:pt x="158" y="753"/>
                  </a:lnTo>
                  <a:lnTo>
                    <a:pt x="166" y="763"/>
                  </a:lnTo>
                  <a:lnTo>
                    <a:pt x="177" y="772"/>
                  </a:lnTo>
                  <a:lnTo>
                    <a:pt x="188" y="780"/>
                  </a:lnTo>
                  <a:lnTo>
                    <a:pt x="201" y="785"/>
                  </a:lnTo>
                  <a:lnTo>
                    <a:pt x="201" y="785"/>
                  </a:lnTo>
                  <a:lnTo>
                    <a:pt x="212" y="789"/>
                  </a:lnTo>
                  <a:lnTo>
                    <a:pt x="224" y="791"/>
                  </a:lnTo>
                  <a:lnTo>
                    <a:pt x="237" y="792"/>
                  </a:lnTo>
                  <a:lnTo>
                    <a:pt x="249" y="791"/>
                  </a:lnTo>
                  <a:lnTo>
                    <a:pt x="261" y="789"/>
                  </a:lnTo>
                  <a:lnTo>
                    <a:pt x="273" y="786"/>
                  </a:lnTo>
                  <a:lnTo>
                    <a:pt x="284" y="782"/>
                  </a:lnTo>
                  <a:lnTo>
                    <a:pt x="295" y="776"/>
                  </a:lnTo>
                  <a:lnTo>
                    <a:pt x="295" y="776"/>
                  </a:lnTo>
                  <a:lnTo>
                    <a:pt x="306" y="768"/>
                  </a:lnTo>
                  <a:lnTo>
                    <a:pt x="315" y="758"/>
                  </a:lnTo>
                  <a:lnTo>
                    <a:pt x="324" y="746"/>
                  </a:lnTo>
                  <a:lnTo>
                    <a:pt x="330" y="735"/>
                  </a:lnTo>
                  <a:lnTo>
                    <a:pt x="330" y="735"/>
                  </a:lnTo>
                  <a:lnTo>
                    <a:pt x="334" y="726"/>
                  </a:lnTo>
                  <a:lnTo>
                    <a:pt x="336" y="716"/>
                  </a:lnTo>
                  <a:lnTo>
                    <a:pt x="338" y="707"/>
                  </a:lnTo>
                  <a:lnTo>
                    <a:pt x="338" y="697"/>
                  </a:lnTo>
                  <a:lnTo>
                    <a:pt x="338" y="697"/>
                  </a:lnTo>
                  <a:lnTo>
                    <a:pt x="337" y="686"/>
                  </a:lnTo>
                  <a:lnTo>
                    <a:pt x="336" y="677"/>
                  </a:lnTo>
                  <a:lnTo>
                    <a:pt x="334" y="667"/>
                  </a:lnTo>
                  <a:lnTo>
                    <a:pt x="329" y="659"/>
                  </a:lnTo>
                  <a:lnTo>
                    <a:pt x="329" y="659"/>
                  </a:lnTo>
                  <a:lnTo>
                    <a:pt x="325" y="649"/>
                  </a:lnTo>
                  <a:lnTo>
                    <a:pt x="320" y="639"/>
                  </a:lnTo>
                  <a:lnTo>
                    <a:pt x="313" y="628"/>
                  </a:lnTo>
                  <a:lnTo>
                    <a:pt x="305" y="618"/>
                  </a:lnTo>
                  <a:lnTo>
                    <a:pt x="305" y="618"/>
                  </a:lnTo>
                  <a:lnTo>
                    <a:pt x="289" y="599"/>
                  </a:lnTo>
                  <a:lnTo>
                    <a:pt x="268" y="579"/>
                  </a:lnTo>
                  <a:lnTo>
                    <a:pt x="268" y="579"/>
                  </a:lnTo>
                  <a:lnTo>
                    <a:pt x="245" y="557"/>
                  </a:lnTo>
                  <a:lnTo>
                    <a:pt x="214" y="533"/>
                  </a:lnTo>
                  <a:lnTo>
                    <a:pt x="172" y="497"/>
                  </a:lnTo>
                  <a:lnTo>
                    <a:pt x="172" y="497"/>
                  </a:lnTo>
                  <a:lnTo>
                    <a:pt x="152" y="480"/>
                  </a:lnTo>
                  <a:lnTo>
                    <a:pt x="133" y="461"/>
                  </a:lnTo>
                  <a:lnTo>
                    <a:pt x="133" y="461"/>
                  </a:lnTo>
                  <a:lnTo>
                    <a:pt x="115" y="442"/>
                  </a:lnTo>
                  <a:lnTo>
                    <a:pt x="100" y="421"/>
                  </a:lnTo>
                  <a:lnTo>
                    <a:pt x="87" y="402"/>
                  </a:lnTo>
                  <a:lnTo>
                    <a:pt x="77" y="382"/>
                  </a:lnTo>
                  <a:lnTo>
                    <a:pt x="77" y="382"/>
                  </a:lnTo>
                  <a:lnTo>
                    <a:pt x="71" y="365"/>
                  </a:lnTo>
                  <a:lnTo>
                    <a:pt x="67" y="349"/>
                  </a:lnTo>
                  <a:lnTo>
                    <a:pt x="64" y="333"/>
                  </a:lnTo>
                  <a:lnTo>
                    <a:pt x="63" y="318"/>
                  </a:lnTo>
                  <a:lnTo>
                    <a:pt x="63" y="318"/>
                  </a:lnTo>
                  <a:lnTo>
                    <a:pt x="63" y="306"/>
                  </a:lnTo>
                  <a:lnTo>
                    <a:pt x="65" y="295"/>
                  </a:lnTo>
                  <a:lnTo>
                    <a:pt x="68" y="283"/>
                  </a:lnTo>
                  <a:lnTo>
                    <a:pt x="71" y="271"/>
                  </a:lnTo>
                  <a:lnTo>
                    <a:pt x="71" y="271"/>
                  </a:lnTo>
                  <a:lnTo>
                    <a:pt x="75" y="260"/>
                  </a:lnTo>
                  <a:lnTo>
                    <a:pt x="80" y="250"/>
                  </a:lnTo>
                  <a:lnTo>
                    <a:pt x="86" y="239"/>
                  </a:lnTo>
                  <a:lnTo>
                    <a:pt x="91" y="230"/>
                  </a:lnTo>
                  <a:lnTo>
                    <a:pt x="91" y="230"/>
                  </a:lnTo>
                  <a:lnTo>
                    <a:pt x="100" y="221"/>
                  </a:lnTo>
                  <a:lnTo>
                    <a:pt x="108" y="211"/>
                  </a:lnTo>
                  <a:lnTo>
                    <a:pt x="117" y="202"/>
                  </a:lnTo>
                  <a:lnTo>
                    <a:pt x="127" y="195"/>
                  </a:lnTo>
                  <a:lnTo>
                    <a:pt x="137" y="187"/>
                  </a:lnTo>
                  <a:lnTo>
                    <a:pt x="148" y="181"/>
                  </a:lnTo>
                  <a:lnTo>
                    <a:pt x="159" y="176"/>
                  </a:lnTo>
                  <a:lnTo>
                    <a:pt x="171" y="171"/>
                  </a:lnTo>
                  <a:lnTo>
                    <a:pt x="171" y="171"/>
                  </a:lnTo>
                  <a:lnTo>
                    <a:pt x="186" y="166"/>
                  </a:lnTo>
                  <a:lnTo>
                    <a:pt x="202" y="162"/>
                  </a:lnTo>
                  <a:lnTo>
                    <a:pt x="219" y="159"/>
                  </a:lnTo>
                  <a:lnTo>
                    <a:pt x="237" y="158"/>
                  </a:lnTo>
                  <a:lnTo>
                    <a:pt x="237" y="158"/>
                  </a:lnTo>
                  <a:lnTo>
                    <a:pt x="250" y="158"/>
                  </a:lnTo>
                  <a:lnTo>
                    <a:pt x="264" y="161"/>
                  </a:lnTo>
                  <a:lnTo>
                    <a:pt x="277" y="163"/>
                  </a:lnTo>
                  <a:lnTo>
                    <a:pt x="289" y="165"/>
                  </a:lnTo>
                  <a:lnTo>
                    <a:pt x="302" y="169"/>
                  </a:lnTo>
                  <a:lnTo>
                    <a:pt x="313" y="173"/>
                  </a:lnTo>
                  <a:lnTo>
                    <a:pt x="324" y="180"/>
                  </a:lnTo>
                  <a:lnTo>
                    <a:pt x="336" y="186"/>
                  </a:lnTo>
                  <a:lnTo>
                    <a:pt x="336" y="186"/>
                  </a:lnTo>
                  <a:lnTo>
                    <a:pt x="346" y="193"/>
                  </a:lnTo>
                  <a:lnTo>
                    <a:pt x="355" y="200"/>
                  </a:lnTo>
                  <a:lnTo>
                    <a:pt x="364" y="208"/>
                  </a:lnTo>
                  <a:lnTo>
                    <a:pt x="371" y="216"/>
                  </a:lnTo>
                  <a:lnTo>
                    <a:pt x="379" y="226"/>
                  </a:lnTo>
                  <a:lnTo>
                    <a:pt x="386" y="235"/>
                  </a:lnTo>
                  <a:lnTo>
                    <a:pt x="393" y="245"/>
                  </a:lnTo>
                  <a:lnTo>
                    <a:pt x="398" y="255"/>
                  </a:lnTo>
                  <a:lnTo>
                    <a:pt x="398" y="255"/>
                  </a:lnTo>
                  <a:lnTo>
                    <a:pt x="403" y="270"/>
                  </a:lnTo>
                  <a:lnTo>
                    <a:pt x="408" y="286"/>
                  </a:lnTo>
                  <a:lnTo>
                    <a:pt x="410" y="301"/>
                  </a:lnTo>
                  <a:lnTo>
                    <a:pt x="411" y="318"/>
                  </a:lnTo>
                  <a:lnTo>
                    <a:pt x="411" y="318"/>
                  </a:lnTo>
                  <a:lnTo>
                    <a:pt x="410" y="325"/>
                  </a:lnTo>
                  <a:lnTo>
                    <a:pt x="409" y="330"/>
                  </a:lnTo>
                  <a:lnTo>
                    <a:pt x="406" y="335"/>
                  </a:lnTo>
                  <a:lnTo>
                    <a:pt x="400" y="340"/>
                  </a:lnTo>
                  <a:lnTo>
                    <a:pt x="400" y="340"/>
                  </a:lnTo>
                  <a:lnTo>
                    <a:pt x="395" y="345"/>
                  </a:lnTo>
                  <a:lnTo>
                    <a:pt x="387" y="348"/>
                  </a:lnTo>
                  <a:lnTo>
                    <a:pt x="381" y="350"/>
                  </a:lnTo>
                  <a:lnTo>
                    <a:pt x="373" y="350"/>
                  </a:lnTo>
                  <a:lnTo>
                    <a:pt x="367" y="350"/>
                  </a:lnTo>
                  <a:lnTo>
                    <a:pt x="359" y="348"/>
                  </a:lnTo>
                  <a:lnTo>
                    <a:pt x="353" y="345"/>
                  </a:lnTo>
                  <a:lnTo>
                    <a:pt x="348" y="340"/>
                  </a:lnTo>
                  <a:lnTo>
                    <a:pt x="348" y="340"/>
                  </a:lnTo>
                  <a:lnTo>
                    <a:pt x="342" y="335"/>
                  </a:lnTo>
                  <a:lnTo>
                    <a:pt x="339" y="330"/>
                  </a:lnTo>
                  <a:lnTo>
                    <a:pt x="338" y="325"/>
                  </a:lnTo>
                  <a:lnTo>
                    <a:pt x="337" y="318"/>
                  </a:lnTo>
                  <a:lnTo>
                    <a:pt x="337" y="318"/>
                  </a:lnTo>
                  <a:lnTo>
                    <a:pt x="336" y="304"/>
                  </a:lnTo>
                  <a:lnTo>
                    <a:pt x="333" y="290"/>
                  </a:lnTo>
                  <a:lnTo>
                    <a:pt x="326" y="276"/>
                  </a:lnTo>
                  <a:lnTo>
                    <a:pt x="319" y="262"/>
                  </a:lnTo>
                  <a:lnTo>
                    <a:pt x="319" y="262"/>
                  </a:lnTo>
                  <a:lnTo>
                    <a:pt x="309" y="252"/>
                  </a:lnTo>
                  <a:lnTo>
                    <a:pt x="299" y="243"/>
                  </a:lnTo>
                  <a:lnTo>
                    <a:pt x="288" y="237"/>
                  </a:lnTo>
                  <a:lnTo>
                    <a:pt x="275" y="230"/>
                  </a:lnTo>
                  <a:lnTo>
                    <a:pt x="275" y="230"/>
                  </a:lnTo>
                  <a:lnTo>
                    <a:pt x="264" y="227"/>
                  </a:lnTo>
                  <a:lnTo>
                    <a:pt x="252" y="225"/>
                  </a:lnTo>
                  <a:lnTo>
                    <a:pt x="240" y="224"/>
                  </a:lnTo>
                  <a:lnTo>
                    <a:pt x="229" y="224"/>
                  </a:lnTo>
                  <a:lnTo>
                    <a:pt x="217" y="226"/>
                  </a:lnTo>
                  <a:lnTo>
                    <a:pt x="205" y="229"/>
                  </a:lnTo>
                  <a:lnTo>
                    <a:pt x="193" y="233"/>
                  </a:lnTo>
                  <a:lnTo>
                    <a:pt x="182" y="240"/>
                  </a:lnTo>
                  <a:lnTo>
                    <a:pt x="182" y="240"/>
                  </a:lnTo>
                  <a:lnTo>
                    <a:pt x="171" y="248"/>
                  </a:lnTo>
                  <a:lnTo>
                    <a:pt x="161" y="258"/>
                  </a:lnTo>
                  <a:lnTo>
                    <a:pt x="152" y="269"/>
                  </a:lnTo>
                  <a:lnTo>
                    <a:pt x="146" y="281"/>
                  </a:lnTo>
                  <a:lnTo>
                    <a:pt x="146" y="281"/>
                  </a:lnTo>
                  <a:lnTo>
                    <a:pt x="143" y="289"/>
                  </a:lnTo>
                  <a:lnTo>
                    <a:pt x="141" y="299"/>
                  </a:lnTo>
                  <a:lnTo>
                    <a:pt x="138" y="309"/>
                  </a:lnTo>
                  <a:lnTo>
                    <a:pt x="138" y="318"/>
                  </a:lnTo>
                  <a:lnTo>
                    <a:pt x="138" y="318"/>
                  </a:lnTo>
                  <a:lnTo>
                    <a:pt x="138" y="329"/>
                  </a:lnTo>
                  <a:lnTo>
                    <a:pt x="141" y="339"/>
                  </a:lnTo>
                  <a:lnTo>
                    <a:pt x="143" y="348"/>
                  </a:lnTo>
                  <a:lnTo>
                    <a:pt x="146" y="356"/>
                  </a:lnTo>
                  <a:lnTo>
                    <a:pt x="146" y="356"/>
                  </a:lnTo>
                  <a:lnTo>
                    <a:pt x="151" y="367"/>
                  </a:lnTo>
                  <a:lnTo>
                    <a:pt x="157" y="377"/>
                  </a:lnTo>
                  <a:lnTo>
                    <a:pt x="163" y="388"/>
                  </a:lnTo>
                  <a:lnTo>
                    <a:pt x="172" y="398"/>
                  </a:lnTo>
                  <a:lnTo>
                    <a:pt x="172" y="398"/>
                  </a:lnTo>
                  <a:lnTo>
                    <a:pt x="179" y="407"/>
                  </a:lnTo>
                  <a:lnTo>
                    <a:pt x="188" y="417"/>
                  </a:lnTo>
                  <a:lnTo>
                    <a:pt x="208" y="437"/>
                  </a:lnTo>
                  <a:lnTo>
                    <a:pt x="208" y="437"/>
                  </a:lnTo>
                  <a:lnTo>
                    <a:pt x="233" y="459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94" y="508"/>
                  </a:lnTo>
                  <a:lnTo>
                    <a:pt x="294" y="508"/>
                  </a:lnTo>
                  <a:lnTo>
                    <a:pt x="310" y="521"/>
                  </a:lnTo>
                  <a:lnTo>
                    <a:pt x="326" y="537"/>
                  </a:lnTo>
                  <a:lnTo>
                    <a:pt x="326" y="537"/>
                  </a:lnTo>
                  <a:lnTo>
                    <a:pt x="341" y="551"/>
                  </a:lnTo>
                  <a:lnTo>
                    <a:pt x="354" y="566"/>
                  </a:lnTo>
                  <a:lnTo>
                    <a:pt x="354" y="566"/>
                  </a:lnTo>
                  <a:lnTo>
                    <a:pt x="376" y="593"/>
                  </a:lnTo>
                  <a:lnTo>
                    <a:pt x="376" y="593"/>
                  </a:lnTo>
                  <a:lnTo>
                    <a:pt x="383" y="604"/>
                  </a:lnTo>
                  <a:lnTo>
                    <a:pt x="390" y="614"/>
                  </a:lnTo>
                  <a:lnTo>
                    <a:pt x="395" y="625"/>
                  </a:lnTo>
                  <a:lnTo>
                    <a:pt x="399" y="636"/>
                  </a:lnTo>
                  <a:lnTo>
                    <a:pt x="399" y="636"/>
                  </a:lnTo>
                  <a:lnTo>
                    <a:pt x="406" y="652"/>
                  </a:lnTo>
                  <a:lnTo>
                    <a:pt x="410" y="667"/>
                  </a:lnTo>
                  <a:lnTo>
                    <a:pt x="412" y="683"/>
                  </a:lnTo>
                  <a:lnTo>
                    <a:pt x="413" y="698"/>
                  </a:lnTo>
                  <a:lnTo>
                    <a:pt x="413" y="698"/>
                  </a:lnTo>
                  <a:lnTo>
                    <a:pt x="412" y="710"/>
                  </a:lnTo>
                  <a:lnTo>
                    <a:pt x="411" y="722"/>
                  </a:lnTo>
                  <a:lnTo>
                    <a:pt x="409" y="732"/>
                  </a:lnTo>
                  <a:lnTo>
                    <a:pt x="406" y="744"/>
                  </a:lnTo>
                  <a:lnTo>
                    <a:pt x="401" y="755"/>
                  </a:lnTo>
                  <a:lnTo>
                    <a:pt x="396" y="766"/>
                  </a:lnTo>
                  <a:lnTo>
                    <a:pt x="390" y="776"/>
                  </a:lnTo>
                  <a:lnTo>
                    <a:pt x="383" y="786"/>
                  </a:lnTo>
                  <a:lnTo>
                    <a:pt x="383" y="7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849390" y="3605550"/>
            <a:ext cx="642094" cy="639200"/>
            <a:chOff x="6568486" y="4905819"/>
            <a:chExt cx="869714" cy="869714"/>
          </a:xfrm>
        </p:grpSpPr>
        <p:sp>
          <p:nvSpPr>
            <p:cNvPr id="16" name="椭圆 15"/>
            <p:cNvSpPr/>
            <p:nvPr/>
          </p:nvSpPr>
          <p:spPr>
            <a:xfrm>
              <a:off x="6568486" y="4905819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17" name="Freeform 75"/>
            <p:cNvSpPr>
              <a:spLocks noEditPoints="1"/>
            </p:cNvSpPr>
            <p:nvPr/>
          </p:nvSpPr>
          <p:spPr bwMode="auto">
            <a:xfrm>
              <a:off x="6843005" y="5199331"/>
              <a:ext cx="322263" cy="282575"/>
            </a:xfrm>
            <a:custGeom>
              <a:avLst/>
              <a:gdLst>
                <a:gd name="T0" fmla="*/ 918 w 1018"/>
                <a:gd name="T1" fmla="*/ 194 h 891"/>
                <a:gd name="T2" fmla="*/ 888 w 1018"/>
                <a:gd name="T3" fmla="*/ 149 h 891"/>
                <a:gd name="T4" fmla="*/ 837 w 1018"/>
                <a:gd name="T5" fmla="*/ 128 h 891"/>
                <a:gd name="T6" fmla="*/ 427 w 1018"/>
                <a:gd name="T7" fmla="*/ 122 h 891"/>
                <a:gd name="T8" fmla="*/ 414 w 1018"/>
                <a:gd name="T9" fmla="*/ 96 h 891"/>
                <a:gd name="T10" fmla="*/ 397 w 1018"/>
                <a:gd name="T11" fmla="*/ 42 h 891"/>
                <a:gd name="T12" fmla="*/ 356 w 1018"/>
                <a:gd name="T13" fmla="*/ 8 h 891"/>
                <a:gd name="T14" fmla="*/ 191 w 1018"/>
                <a:gd name="T15" fmla="*/ 0 h 891"/>
                <a:gd name="T16" fmla="*/ 138 w 1018"/>
                <a:gd name="T17" fmla="*/ 16 h 891"/>
                <a:gd name="T18" fmla="*/ 103 w 1018"/>
                <a:gd name="T19" fmla="*/ 58 h 891"/>
                <a:gd name="T20" fmla="*/ 96 w 1018"/>
                <a:gd name="T21" fmla="*/ 255 h 891"/>
                <a:gd name="T22" fmla="*/ 42 w 1018"/>
                <a:gd name="T23" fmla="*/ 271 h 891"/>
                <a:gd name="T24" fmla="*/ 8 w 1018"/>
                <a:gd name="T25" fmla="*/ 312 h 891"/>
                <a:gd name="T26" fmla="*/ 64 w 1018"/>
                <a:gd name="T27" fmla="*/ 795 h 891"/>
                <a:gd name="T28" fmla="*/ 80 w 1018"/>
                <a:gd name="T29" fmla="*/ 849 h 891"/>
                <a:gd name="T30" fmla="*/ 122 w 1018"/>
                <a:gd name="T31" fmla="*/ 883 h 891"/>
                <a:gd name="T32" fmla="*/ 859 w 1018"/>
                <a:gd name="T33" fmla="*/ 891 h 891"/>
                <a:gd name="T34" fmla="*/ 912 w 1018"/>
                <a:gd name="T35" fmla="*/ 875 h 891"/>
                <a:gd name="T36" fmla="*/ 947 w 1018"/>
                <a:gd name="T37" fmla="*/ 832 h 891"/>
                <a:gd name="T38" fmla="*/ 1018 w 1018"/>
                <a:gd name="T39" fmla="*/ 350 h 891"/>
                <a:gd name="T40" fmla="*/ 1001 w 1018"/>
                <a:gd name="T41" fmla="*/ 296 h 891"/>
                <a:gd name="T42" fmla="*/ 960 w 1018"/>
                <a:gd name="T43" fmla="*/ 262 h 891"/>
                <a:gd name="T44" fmla="*/ 159 w 1018"/>
                <a:gd name="T45" fmla="*/ 96 h 891"/>
                <a:gd name="T46" fmla="*/ 173 w 1018"/>
                <a:gd name="T47" fmla="*/ 69 h 891"/>
                <a:gd name="T48" fmla="*/ 324 w 1018"/>
                <a:gd name="T49" fmla="*/ 65 h 891"/>
                <a:gd name="T50" fmla="*/ 349 w 1018"/>
                <a:gd name="T51" fmla="*/ 89 h 891"/>
                <a:gd name="T52" fmla="*/ 358 w 1018"/>
                <a:gd name="T53" fmla="*/ 132 h 891"/>
                <a:gd name="T54" fmla="*/ 392 w 1018"/>
                <a:gd name="T55" fmla="*/ 174 h 891"/>
                <a:gd name="T56" fmla="*/ 446 w 1018"/>
                <a:gd name="T57" fmla="*/ 191 h 891"/>
                <a:gd name="T58" fmla="*/ 849 w 1018"/>
                <a:gd name="T59" fmla="*/ 200 h 891"/>
                <a:gd name="T60" fmla="*/ 159 w 1018"/>
                <a:gd name="T61" fmla="*/ 255 h 891"/>
                <a:gd name="T62" fmla="*/ 886 w 1018"/>
                <a:gd name="T63" fmla="*/ 812 h 891"/>
                <a:gd name="T64" fmla="*/ 159 w 1018"/>
                <a:gd name="T65" fmla="*/ 826 h 891"/>
                <a:gd name="T66" fmla="*/ 132 w 1018"/>
                <a:gd name="T67" fmla="*/ 812 h 891"/>
                <a:gd name="T68" fmla="*/ 65 w 1018"/>
                <a:gd name="T69" fmla="*/ 344 h 891"/>
                <a:gd name="T70" fmla="*/ 89 w 1018"/>
                <a:gd name="T71" fmla="*/ 319 h 891"/>
                <a:gd name="T72" fmla="*/ 940 w 1018"/>
                <a:gd name="T73" fmla="*/ 323 h 891"/>
                <a:gd name="T74" fmla="*/ 891 w 1018"/>
                <a:gd name="T75" fmla="*/ 795 h 891"/>
                <a:gd name="T76" fmla="*/ 203 w 1018"/>
                <a:gd name="T77" fmla="*/ 385 h 891"/>
                <a:gd name="T78" fmla="*/ 170 w 1018"/>
                <a:gd name="T79" fmla="*/ 407 h 891"/>
                <a:gd name="T80" fmla="*/ 153 w 1018"/>
                <a:gd name="T81" fmla="*/ 451 h 891"/>
                <a:gd name="T82" fmla="*/ 170 w 1018"/>
                <a:gd name="T83" fmla="*/ 578 h 891"/>
                <a:gd name="T84" fmla="*/ 221 w 1018"/>
                <a:gd name="T85" fmla="*/ 632 h 891"/>
                <a:gd name="T86" fmla="*/ 469 w 1018"/>
                <a:gd name="T87" fmla="*/ 635 h 891"/>
                <a:gd name="T88" fmla="*/ 512 w 1018"/>
                <a:gd name="T89" fmla="*/ 618 h 891"/>
                <a:gd name="T90" fmla="*/ 537 w 1018"/>
                <a:gd name="T91" fmla="*/ 581 h 891"/>
                <a:gd name="T92" fmla="*/ 540 w 1018"/>
                <a:gd name="T93" fmla="*/ 453 h 891"/>
                <a:gd name="T94" fmla="*/ 523 w 1018"/>
                <a:gd name="T95" fmla="*/ 410 h 891"/>
                <a:gd name="T96" fmla="*/ 485 w 1018"/>
                <a:gd name="T97" fmla="*/ 385 h 891"/>
                <a:gd name="T98" fmla="*/ 477 w 1018"/>
                <a:gd name="T99" fmla="*/ 557 h 891"/>
                <a:gd name="T100" fmla="*/ 462 w 1018"/>
                <a:gd name="T101" fmla="*/ 572 h 891"/>
                <a:gd name="T102" fmla="*/ 229 w 1018"/>
                <a:gd name="T103" fmla="*/ 554 h 891"/>
                <a:gd name="T104" fmla="*/ 223 w 1018"/>
                <a:gd name="T105" fmla="*/ 447 h 891"/>
                <a:gd name="T106" fmla="*/ 473 w 1018"/>
                <a:gd name="T107" fmla="*/ 45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8" h="891">
                  <a:moveTo>
                    <a:pt x="922" y="255"/>
                  </a:moveTo>
                  <a:lnTo>
                    <a:pt x="922" y="222"/>
                  </a:lnTo>
                  <a:lnTo>
                    <a:pt x="922" y="222"/>
                  </a:lnTo>
                  <a:lnTo>
                    <a:pt x="922" y="213"/>
                  </a:lnTo>
                  <a:lnTo>
                    <a:pt x="921" y="203"/>
                  </a:lnTo>
                  <a:lnTo>
                    <a:pt x="918" y="194"/>
                  </a:lnTo>
                  <a:lnTo>
                    <a:pt x="915" y="186"/>
                  </a:lnTo>
                  <a:lnTo>
                    <a:pt x="911" y="177"/>
                  </a:lnTo>
                  <a:lnTo>
                    <a:pt x="906" y="170"/>
                  </a:lnTo>
                  <a:lnTo>
                    <a:pt x="901" y="162"/>
                  </a:lnTo>
                  <a:lnTo>
                    <a:pt x="894" y="155"/>
                  </a:lnTo>
                  <a:lnTo>
                    <a:pt x="888" y="149"/>
                  </a:lnTo>
                  <a:lnTo>
                    <a:pt x="880" y="144"/>
                  </a:lnTo>
                  <a:lnTo>
                    <a:pt x="873" y="139"/>
                  </a:lnTo>
                  <a:lnTo>
                    <a:pt x="864" y="134"/>
                  </a:lnTo>
                  <a:lnTo>
                    <a:pt x="856" y="131"/>
                  </a:lnTo>
                  <a:lnTo>
                    <a:pt x="846" y="129"/>
                  </a:lnTo>
                  <a:lnTo>
                    <a:pt x="837" y="128"/>
                  </a:lnTo>
                  <a:lnTo>
                    <a:pt x="828" y="127"/>
                  </a:lnTo>
                  <a:lnTo>
                    <a:pt x="446" y="127"/>
                  </a:lnTo>
                  <a:lnTo>
                    <a:pt x="446" y="127"/>
                  </a:lnTo>
                  <a:lnTo>
                    <a:pt x="439" y="127"/>
                  </a:lnTo>
                  <a:lnTo>
                    <a:pt x="433" y="125"/>
                  </a:lnTo>
                  <a:lnTo>
                    <a:pt x="427" y="122"/>
                  </a:lnTo>
                  <a:lnTo>
                    <a:pt x="423" y="118"/>
                  </a:lnTo>
                  <a:lnTo>
                    <a:pt x="419" y="113"/>
                  </a:lnTo>
                  <a:lnTo>
                    <a:pt x="417" y="108"/>
                  </a:lnTo>
                  <a:lnTo>
                    <a:pt x="415" y="102"/>
                  </a:lnTo>
                  <a:lnTo>
                    <a:pt x="414" y="96"/>
                  </a:lnTo>
                  <a:lnTo>
                    <a:pt x="414" y="96"/>
                  </a:lnTo>
                  <a:lnTo>
                    <a:pt x="414" y="86"/>
                  </a:lnTo>
                  <a:lnTo>
                    <a:pt x="411" y="76"/>
                  </a:lnTo>
                  <a:lnTo>
                    <a:pt x="409" y="67"/>
                  </a:lnTo>
                  <a:lnTo>
                    <a:pt x="406" y="58"/>
                  </a:lnTo>
                  <a:lnTo>
                    <a:pt x="402" y="50"/>
                  </a:lnTo>
                  <a:lnTo>
                    <a:pt x="397" y="42"/>
                  </a:lnTo>
                  <a:lnTo>
                    <a:pt x="392" y="35"/>
                  </a:lnTo>
                  <a:lnTo>
                    <a:pt x="386" y="28"/>
                  </a:lnTo>
                  <a:lnTo>
                    <a:pt x="379" y="22"/>
                  </a:lnTo>
                  <a:lnTo>
                    <a:pt x="372" y="16"/>
                  </a:lnTo>
                  <a:lnTo>
                    <a:pt x="364" y="12"/>
                  </a:lnTo>
                  <a:lnTo>
                    <a:pt x="356" y="8"/>
                  </a:lnTo>
                  <a:lnTo>
                    <a:pt x="347" y="5"/>
                  </a:lnTo>
                  <a:lnTo>
                    <a:pt x="337" y="2"/>
                  </a:lnTo>
                  <a:lnTo>
                    <a:pt x="328" y="0"/>
                  </a:lnTo>
                  <a:lnTo>
                    <a:pt x="318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82" y="0"/>
                  </a:lnTo>
                  <a:lnTo>
                    <a:pt x="172" y="2"/>
                  </a:lnTo>
                  <a:lnTo>
                    <a:pt x="162" y="5"/>
                  </a:lnTo>
                  <a:lnTo>
                    <a:pt x="154" y="8"/>
                  </a:lnTo>
                  <a:lnTo>
                    <a:pt x="145" y="12"/>
                  </a:lnTo>
                  <a:lnTo>
                    <a:pt x="138" y="16"/>
                  </a:lnTo>
                  <a:lnTo>
                    <a:pt x="130" y="22"/>
                  </a:lnTo>
                  <a:lnTo>
                    <a:pt x="124" y="28"/>
                  </a:lnTo>
                  <a:lnTo>
                    <a:pt x="117" y="35"/>
                  </a:lnTo>
                  <a:lnTo>
                    <a:pt x="112" y="42"/>
                  </a:lnTo>
                  <a:lnTo>
                    <a:pt x="108" y="50"/>
                  </a:lnTo>
                  <a:lnTo>
                    <a:pt x="103" y="58"/>
                  </a:lnTo>
                  <a:lnTo>
                    <a:pt x="100" y="67"/>
                  </a:lnTo>
                  <a:lnTo>
                    <a:pt x="98" y="76"/>
                  </a:lnTo>
                  <a:lnTo>
                    <a:pt x="96" y="86"/>
                  </a:lnTo>
                  <a:lnTo>
                    <a:pt x="96" y="96"/>
                  </a:lnTo>
                  <a:lnTo>
                    <a:pt x="96" y="255"/>
                  </a:lnTo>
                  <a:lnTo>
                    <a:pt x="96" y="255"/>
                  </a:lnTo>
                  <a:lnTo>
                    <a:pt x="86" y="255"/>
                  </a:lnTo>
                  <a:lnTo>
                    <a:pt x="77" y="257"/>
                  </a:lnTo>
                  <a:lnTo>
                    <a:pt x="67" y="259"/>
                  </a:lnTo>
                  <a:lnTo>
                    <a:pt x="58" y="262"/>
                  </a:lnTo>
                  <a:lnTo>
                    <a:pt x="50" y="266"/>
                  </a:lnTo>
                  <a:lnTo>
                    <a:pt x="42" y="271"/>
                  </a:lnTo>
                  <a:lnTo>
                    <a:pt x="35" y="276"/>
                  </a:lnTo>
                  <a:lnTo>
                    <a:pt x="28" y="282"/>
                  </a:lnTo>
                  <a:lnTo>
                    <a:pt x="22" y="289"/>
                  </a:lnTo>
                  <a:lnTo>
                    <a:pt x="17" y="296"/>
                  </a:lnTo>
                  <a:lnTo>
                    <a:pt x="12" y="304"/>
                  </a:lnTo>
                  <a:lnTo>
                    <a:pt x="8" y="312"/>
                  </a:lnTo>
                  <a:lnTo>
                    <a:pt x="5" y="321"/>
                  </a:lnTo>
                  <a:lnTo>
                    <a:pt x="3" y="331"/>
                  </a:lnTo>
                  <a:lnTo>
                    <a:pt x="0" y="340"/>
                  </a:lnTo>
                  <a:lnTo>
                    <a:pt x="0" y="350"/>
                  </a:lnTo>
                  <a:lnTo>
                    <a:pt x="64" y="795"/>
                  </a:lnTo>
                  <a:lnTo>
                    <a:pt x="64" y="795"/>
                  </a:lnTo>
                  <a:lnTo>
                    <a:pt x="65" y="805"/>
                  </a:lnTo>
                  <a:lnTo>
                    <a:pt x="66" y="815"/>
                  </a:lnTo>
                  <a:lnTo>
                    <a:pt x="68" y="823"/>
                  </a:lnTo>
                  <a:lnTo>
                    <a:pt x="71" y="832"/>
                  </a:lnTo>
                  <a:lnTo>
                    <a:pt x="76" y="840"/>
                  </a:lnTo>
                  <a:lnTo>
                    <a:pt x="80" y="849"/>
                  </a:lnTo>
                  <a:lnTo>
                    <a:pt x="85" y="855"/>
                  </a:lnTo>
                  <a:lnTo>
                    <a:pt x="92" y="863"/>
                  </a:lnTo>
                  <a:lnTo>
                    <a:pt x="99" y="868"/>
                  </a:lnTo>
                  <a:lnTo>
                    <a:pt x="106" y="875"/>
                  </a:lnTo>
                  <a:lnTo>
                    <a:pt x="114" y="879"/>
                  </a:lnTo>
                  <a:lnTo>
                    <a:pt x="122" y="883"/>
                  </a:lnTo>
                  <a:lnTo>
                    <a:pt x="131" y="887"/>
                  </a:lnTo>
                  <a:lnTo>
                    <a:pt x="140" y="889"/>
                  </a:lnTo>
                  <a:lnTo>
                    <a:pt x="150" y="890"/>
                  </a:lnTo>
                  <a:lnTo>
                    <a:pt x="159" y="891"/>
                  </a:lnTo>
                  <a:lnTo>
                    <a:pt x="859" y="891"/>
                  </a:lnTo>
                  <a:lnTo>
                    <a:pt x="859" y="891"/>
                  </a:lnTo>
                  <a:lnTo>
                    <a:pt x="868" y="890"/>
                  </a:lnTo>
                  <a:lnTo>
                    <a:pt x="878" y="889"/>
                  </a:lnTo>
                  <a:lnTo>
                    <a:pt x="888" y="887"/>
                  </a:lnTo>
                  <a:lnTo>
                    <a:pt x="896" y="883"/>
                  </a:lnTo>
                  <a:lnTo>
                    <a:pt x="905" y="879"/>
                  </a:lnTo>
                  <a:lnTo>
                    <a:pt x="912" y="875"/>
                  </a:lnTo>
                  <a:lnTo>
                    <a:pt x="920" y="868"/>
                  </a:lnTo>
                  <a:lnTo>
                    <a:pt x="926" y="863"/>
                  </a:lnTo>
                  <a:lnTo>
                    <a:pt x="933" y="855"/>
                  </a:lnTo>
                  <a:lnTo>
                    <a:pt x="938" y="849"/>
                  </a:lnTo>
                  <a:lnTo>
                    <a:pt x="942" y="840"/>
                  </a:lnTo>
                  <a:lnTo>
                    <a:pt x="947" y="832"/>
                  </a:lnTo>
                  <a:lnTo>
                    <a:pt x="950" y="823"/>
                  </a:lnTo>
                  <a:lnTo>
                    <a:pt x="952" y="815"/>
                  </a:lnTo>
                  <a:lnTo>
                    <a:pt x="954" y="805"/>
                  </a:lnTo>
                  <a:lnTo>
                    <a:pt x="954" y="795"/>
                  </a:lnTo>
                  <a:lnTo>
                    <a:pt x="1018" y="350"/>
                  </a:lnTo>
                  <a:lnTo>
                    <a:pt x="1018" y="350"/>
                  </a:lnTo>
                  <a:lnTo>
                    <a:pt x="1018" y="340"/>
                  </a:lnTo>
                  <a:lnTo>
                    <a:pt x="1017" y="331"/>
                  </a:lnTo>
                  <a:lnTo>
                    <a:pt x="1013" y="321"/>
                  </a:lnTo>
                  <a:lnTo>
                    <a:pt x="1010" y="312"/>
                  </a:lnTo>
                  <a:lnTo>
                    <a:pt x="1007" y="304"/>
                  </a:lnTo>
                  <a:lnTo>
                    <a:pt x="1001" y="296"/>
                  </a:lnTo>
                  <a:lnTo>
                    <a:pt x="996" y="289"/>
                  </a:lnTo>
                  <a:lnTo>
                    <a:pt x="990" y="282"/>
                  </a:lnTo>
                  <a:lnTo>
                    <a:pt x="983" y="276"/>
                  </a:lnTo>
                  <a:lnTo>
                    <a:pt x="976" y="271"/>
                  </a:lnTo>
                  <a:lnTo>
                    <a:pt x="968" y="266"/>
                  </a:lnTo>
                  <a:lnTo>
                    <a:pt x="960" y="262"/>
                  </a:lnTo>
                  <a:lnTo>
                    <a:pt x="951" y="259"/>
                  </a:lnTo>
                  <a:lnTo>
                    <a:pt x="941" y="257"/>
                  </a:lnTo>
                  <a:lnTo>
                    <a:pt x="933" y="255"/>
                  </a:lnTo>
                  <a:lnTo>
                    <a:pt x="922" y="255"/>
                  </a:lnTo>
                  <a:lnTo>
                    <a:pt x="922" y="255"/>
                  </a:lnTo>
                  <a:close/>
                  <a:moveTo>
                    <a:pt x="159" y="96"/>
                  </a:moveTo>
                  <a:lnTo>
                    <a:pt x="159" y="96"/>
                  </a:lnTo>
                  <a:lnTo>
                    <a:pt x="160" y="89"/>
                  </a:lnTo>
                  <a:lnTo>
                    <a:pt x="161" y="83"/>
                  </a:lnTo>
                  <a:lnTo>
                    <a:pt x="165" y="78"/>
                  </a:lnTo>
                  <a:lnTo>
                    <a:pt x="169" y="73"/>
                  </a:lnTo>
                  <a:lnTo>
                    <a:pt x="173" y="69"/>
                  </a:lnTo>
                  <a:lnTo>
                    <a:pt x="179" y="66"/>
                  </a:lnTo>
                  <a:lnTo>
                    <a:pt x="185" y="65"/>
                  </a:lnTo>
                  <a:lnTo>
                    <a:pt x="191" y="64"/>
                  </a:lnTo>
                  <a:lnTo>
                    <a:pt x="318" y="64"/>
                  </a:lnTo>
                  <a:lnTo>
                    <a:pt x="318" y="64"/>
                  </a:lnTo>
                  <a:lnTo>
                    <a:pt x="324" y="65"/>
                  </a:lnTo>
                  <a:lnTo>
                    <a:pt x="331" y="66"/>
                  </a:lnTo>
                  <a:lnTo>
                    <a:pt x="336" y="69"/>
                  </a:lnTo>
                  <a:lnTo>
                    <a:pt x="341" y="73"/>
                  </a:lnTo>
                  <a:lnTo>
                    <a:pt x="345" y="78"/>
                  </a:lnTo>
                  <a:lnTo>
                    <a:pt x="348" y="83"/>
                  </a:lnTo>
                  <a:lnTo>
                    <a:pt x="349" y="89"/>
                  </a:lnTo>
                  <a:lnTo>
                    <a:pt x="350" y="96"/>
                  </a:lnTo>
                  <a:lnTo>
                    <a:pt x="350" y="96"/>
                  </a:lnTo>
                  <a:lnTo>
                    <a:pt x="350" y="105"/>
                  </a:lnTo>
                  <a:lnTo>
                    <a:pt x="352" y="115"/>
                  </a:lnTo>
                  <a:lnTo>
                    <a:pt x="354" y="124"/>
                  </a:lnTo>
                  <a:lnTo>
                    <a:pt x="358" y="132"/>
                  </a:lnTo>
                  <a:lnTo>
                    <a:pt x="362" y="141"/>
                  </a:lnTo>
                  <a:lnTo>
                    <a:pt x="366" y="148"/>
                  </a:lnTo>
                  <a:lnTo>
                    <a:pt x="372" y="156"/>
                  </a:lnTo>
                  <a:lnTo>
                    <a:pt x="378" y="163"/>
                  </a:lnTo>
                  <a:lnTo>
                    <a:pt x="385" y="169"/>
                  </a:lnTo>
                  <a:lnTo>
                    <a:pt x="392" y="174"/>
                  </a:lnTo>
                  <a:lnTo>
                    <a:pt x="400" y="179"/>
                  </a:lnTo>
                  <a:lnTo>
                    <a:pt x="408" y="184"/>
                  </a:lnTo>
                  <a:lnTo>
                    <a:pt x="417" y="187"/>
                  </a:lnTo>
                  <a:lnTo>
                    <a:pt x="426" y="189"/>
                  </a:lnTo>
                  <a:lnTo>
                    <a:pt x="436" y="190"/>
                  </a:lnTo>
                  <a:lnTo>
                    <a:pt x="446" y="191"/>
                  </a:lnTo>
                  <a:lnTo>
                    <a:pt x="828" y="191"/>
                  </a:lnTo>
                  <a:lnTo>
                    <a:pt x="828" y="191"/>
                  </a:lnTo>
                  <a:lnTo>
                    <a:pt x="833" y="191"/>
                  </a:lnTo>
                  <a:lnTo>
                    <a:pt x="839" y="193"/>
                  </a:lnTo>
                  <a:lnTo>
                    <a:pt x="845" y="197"/>
                  </a:lnTo>
                  <a:lnTo>
                    <a:pt x="849" y="200"/>
                  </a:lnTo>
                  <a:lnTo>
                    <a:pt x="853" y="205"/>
                  </a:lnTo>
                  <a:lnTo>
                    <a:pt x="857" y="211"/>
                  </a:lnTo>
                  <a:lnTo>
                    <a:pt x="859" y="216"/>
                  </a:lnTo>
                  <a:lnTo>
                    <a:pt x="859" y="222"/>
                  </a:lnTo>
                  <a:lnTo>
                    <a:pt x="859" y="255"/>
                  </a:lnTo>
                  <a:lnTo>
                    <a:pt x="159" y="255"/>
                  </a:lnTo>
                  <a:lnTo>
                    <a:pt x="159" y="96"/>
                  </a:lnTo>
                  <a:close/>
                  <a:moveTo>
                    <a:pt x="891" y="795"/>
                  </a:moveTo>
                  <a:lnTo>
                    <a:pt x="891" y="795"/>
                  </a:lnTo>
                  <a:lnTo>
                    <a:pt x="890" y="802"/>
                  </a:lnTo>
                  <a:lnTo>
                    <a:pt x="888" y="807"/>
                  </a:lnTo>
                  <a:lnTo>
                    <a:pt x="886" y="812"/>
                  </a:lnTo>
                  <a:lnTo>
                    <a:pt x="881" y="818"/>
                  </a:lnTo>
                  <a:lnTo>
                    <a:pt x="877" y="821"/>
                  </a:lnTo>
                  <a:lnTo>
                    <a:pt x="872" y="824"/>
                  </a:lnTo>
                  <a:lnTo>
                    <a:pt x="865" y="826"/>
                  </a:lnTo>
                  <a:lnTo>
                    <a:pt x="859" y="826"/>
                  </a:lnTo>
                  <a:lnTo>
                    <a:pt x="159" y="826"/>
                  </a:lnTo>
                  <a:lnTo>
                    <a:pt x="159" y="826"/>
                  </a:lnTo>
                  <a:lnTo>
                    <a:pt x="153" y="826"/>
                  </a:lnTo>
                  <a:lnTo>
                    <a:pt x="147" y="824"/>
                  </a:lnTo>
                  <a:lnTo>
                    <a:pt x="141" y="821"/>
                  </a:lnTo>
                  <a:lnTo>
                    <a:pt x="137" y="818"/>
                  </a:lnTo>
                  <a:lnTo>
                    <a:pt x="132" y="812"/>
                  </a:lnTo>
                  <a:lnTo>
                    <a:pt x="130" y="807"/>
                  </a:lnTo>
                  <a:lnTo>
                    <a:pt x="128" y="802"/>
                  </a:lnTo>
                  <a:lnTo>
                    <a:pt x="127" y="795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5" y="344"/>
                  </a:lnTo>
                  <a:lnTo>
                    <a:pt x="66" y="337"/>
                  </a:lnTo>
                  <a:lnTo>
                    <a:pt x="69" y="332"/>
                  </a:lnTo>
                  <a:lnTo>
                    <a:pt x="73" y="328"/>
                  </a:lnTo>
                  <a:lnTo>
                    <a:pt x="78" y="323"/>
                  </a:lnTo>
                  <a:lnTo>
                    <a:pt x="83" y="321"/>
                  </a:lnTo>
                  <a:lnTo>
                    <a:pt x="89" y="319"/>
                  </a:lnTo>
                  <a:lnTo>
                    <a:pt x="96" y="318"/>
                  </a:lnTo>
                  <a:lnTo>
                    <a:pt x="922" y="318"/>
                  </a:lnTo>
                  <a:lnTo>
                    <a:pt x="922" y="318"/>
                  </a:lnTo>
                  <a:lnTo>
                    <a:pt x="929" y="319"/>
                  </a:lnTo>
                  <a:lnTo>
                    <a:pt x="935" y="321"/>
                  </a:lnTo>
                  <a:lnTo>
                    <a:pt x="940" y="323"/>
                  </a:lnTo>
                  <a:lnTo>
                    <a:pt x="945" y="328"/>
                  </a:lnTo>
                  <a:lnTo>
                    <a:pt x="949" y="332"/>
                  </a:lnTo>
                  <a:lnTo>
                    <a:pt x="952" y="337"/>
                  </a:lnTo>
                  <a:lnTo>
                    <a:pt x="953" y="344"/>
                  </a:lnTo>
                  <a:lnTo>
                    <a:pt x="954" y="350"/>
                  </a:lnTo>
                  <a:lnTo>
                    <a:pt x="891" y="795"/>
                  </a:lnTo>
                  <a:close/>
                  <a:moveTo>
                    <a:pt x="462" y="381"/>
                  </a:moveTo>
                  <a:lnTo>
                    <a:pt x="228" y="381"/>
                  </a:lnTo>
                  <a:lnTo>
                    <a:pt x="228" y="381"/>
                  </a:lnTo>
                  <a:lnTo>
                    <a:pt x="219" y="382"/>
                  </a:lnTo>
                  <a:lnTo>
                    <a:pt x="211" y="383"/>
                  </a:lnTo>
                  <a:lnTo>
                    <a:pt x="203" y="385"/>
                  </a:lnTo>
                  <a:lnTo>
                    <a:pt x="196" y="389"/>
                  </a:lnTo>
                  <a:lnTo>
                    <a:pt x="189" y="392"/>
                  </a:lnTo>
                  <a:lnTo>
                    <a:pt x="183" y="396"/>
                  </a:lnTo>
                  <a:lnTo>
                    <a:pt x="176" y="402"/>
                  </a:lnTo>
                  <a:lnTo>
                    <a:pt x="170" y="407"/>
                  </a:lnTo>
                  <a:lnTo>
                    <a:pt x="170" y="407"/>
                  </a:lnTo>
                  <a:lnTo>
                    <a:pt x="166" y="413"/>
                  </a:lnTo>
                  <a:lnTo>
                    <a:pt x="161" y="421"/>
                  </a:lnTo>
                  <a:lnTo>
                    <a:pt x="158" y="428"/>
                  </a:lnTo>
                  <a:lnTo>
                    <a:pt x="155" y="436"/>
                  </a:lnTo>
                  <a:lnTo>
                    <a:pt x="154" y="443"/>
                  </a:lnTo>
                  <a:lnTo>
                    <a:pt x="153" y="451"/>
                  </a:lnTo>
                  <a:lnTo>
                    <a:pt x="153" y="459"/>
                  </a:lnTo>
                  <a:lnTo>
                    <a:pt x="153" y="468"/>
                  </a:lnTo>
                  <a:lnTo>
                    <a:pt x="167" y="564"/>
                  </a:lnTo>
                  <a:lnTo>
                    <a:pt x="167" y="564"/>
                  </a:lnTo>
                  <a:lnTo>
                    <a:pt x="168" y="571"/>
                  </a:lnTo>
                  <a:lnTo>
                    <a:pt x="170" y="578"/>
                  </a:lnTo>
                  <a:lnTo>
                    <a:pt x="175" y="591"/>
                  </a:lnTo>
                  <a:lnTo>
                    <a:pt x="183" y="603"/>
                  </a:lnTo>
                  <a:lnTo>
                    <a:pt x="192" y="614"/>
                  </a:lnTo>
                  <a:lnTo>
                    <a:pt x="203" y="623"/>
                  </a:lnTo>
                  <a:lnTo>
                    <a:pt x="215" y="630"/>
                  </a:lnTo>
                  <a:lnTo>
                    <a:pt x="221" y="632"/>
                  </a:lnTo>
                  <a:lnTo>
                    <a:pt x="228" y="634"/>
                  </a:lnTo>
                  <a:lnTo>
                    <a:pt x="234" y="635"/>
                  </a:lnTo>
                  <a:lnTo>
                    <a:pt x="241" y="635"/>
                  </a:lnTo>
                  <a:lnTo>
                    <a:pt x="462" y="637"/>
                  </a:lnTo>
                  <a:lnTo>
                    <a:pt x="462" y="637"/>
                  </a:lnTo>
                  <a:lnTo>
                    <a:pt x="469" y="635"/>
                  </a:lnTo>
                  <a:lnTo>
                    <a:pt x="478" y="634"/>
                  </a:lnTo>
                  <a:lnTo>
                    <a:pt x="485" y="632"/>
                  </a:lnTo>
                  <a:lnTo>
                    <a:pt x="492" y="630"/>
                  </a:lnTo>
                  <a:lnTo>
                    <a:pt x="499" y="627"/>
                  </a:lnTo>
                  <a:lnTo>
                    <a:pt x="506" y="623"/>
                  </a:lnTo>
                  <a:lnTo>
                    <a:pt x="512" y="618"/>
                  </a:lnTo>
                  <a:lnTo>
                    <a:pt x="518" y="613"/>
                  </a:lnTo>
                  <a:lnTo>
                    <a:pt x="523" y="608"/>
                  </a:lnTo>
                  <a:lnTo>
                    <a:pt x="527" y="601"/>
                  </a:lnTo>
                  <a:lnTo>
                    <a:pt x="532" y="595"/>
                  </a:lnTo>
                  <a:lnTo>
                    <a:pt x="535" y="587"/>
                  </a:lnTo>
                  <a:lnTo>
                    <a:pt x="537" y="581"/>
                  </a:lnTo>
                  <a:lnTo>
                    <a:pt x="539" y="572"/>
                  </a:lnTo>
                  <a:lnTo>
                    <a:pt x="540" y="565"/>
                  </a:lnTo>
                  <a:lnTo>
                    <a:pt x="541" y="557"/>
                  </a:lnTo>
                  <a:lnTo>
                    <a:pt x="541" y="462"/>
                  </a:lnTo>
                  <a:lnTo>
                    <a:pt x="541" y="462"/>
                  </a:lnTo>
                  <a:lnTo>
                    <a:pt x="540" y="453"/>
                  </a:lnTo>
                  <a:lnTo>
                    <a:pt x="539" y="446"/>
                  </a:lnTo>
                  <a:lnTo>
                    <a:pt x="537" y="438"/>
                  </a:lnTo>
                  <a:lnTo>
                    <a:pt x="535" y="431"/>
                  </a:lnTo>
                  <a:lnTo>
                    <a:pt x="532" y="423"/>
                  </a:lnTo>
                  <a:lnTo>
                    <a:pt x="527" y="417"/>
                  </a:lnTo>
                  <a:lnTo>
                    <a:pt x="523" y="410"/>
                  </a:lnTo>
                  <a:lnTo>
                    <a:pt x="518" y="405"/>
                  </a:lnTo>
                  <a:lnTo>
                    <a:pt x="512" y="399"/>
                  </a:lnTo>
                  <a:lnTo>
                    <a:pt x="506" y="395"/>
                  </a:lnTo>
                  <a:lnTo>
                    <a:pt x="499" y="391"/>
                  </a:lnTo>
                  <a:lnTo>
                    <a:pt x="492" y="388"/>
                  </a:lnTo>
                  <a:lnTo>
                    <a:pt x="485" y="385"/>
                  </a:lnTo>
                  <a:lnTo>
                    <a:pt x="478" y="383"/>
                  </a:lnTo>
                  <a:lnTo>
                    <a:pt x="469" y="382"/>
                  </a:lnTo>
                  <a:lnTo>
                    <a:pt x="462" y="381"/>
                  </a:lnTo>
                  <a:lnTo>
                    <a:pt x="462" y="381"/>
                  </a:lnTo>
                  <a:close/>
                  <a:moveTo>
                    <a:pt x="477" y="557"/>
                  </a:moveTo>
                  <a:lnTo>
                    <a:pt x="477" y="557"/>
                  </a:lnTo>
                  <a:lnTo>
                    <a:pt x="477" y="560"/>
                  </a:lnTo>
                  <a:lnTo>
                    <a:pt x="476" y="562"/>
                  </a:lnTo>
                  <a:lnTo>
                    <a:pt x="473" y="568"/>
                  </a:lnTo>
                  <a:lnTo>
                    <a:pt x="467" y="571"/>
                  </a:lnTo>
                  <a:lnTo>
                    <a:pt x="465" y="572"/>
                  </a:lnTo>
                  <a:lnTo>
                    <a:pt x="462" y="572"/>
                  </a:lnTo>
                  <a:lnTo>
                    <a:pt x="242" y="572"/>
                  </a:lnTo>
                  <a:lnTo>
                    <a:pt x="242" y="572"/>
                  </a:lnTo>
                  <a:lnTo>
                    <a:pt x="239" y="570"/>
                  </a:lnTo>
                  <a:lnTo>
                    <a:pt x="234" y="566"/>
                  </a:lnTo>
                  <a:lnTo>
                    <a:pt x="231" y="560"/>
                  </a:lnTo>
                  <a:lnTo>
                    <a:pt x="229" y="554"/>
                  </a:lnTo>
                  <a:lnTo>
                    <a:pt x="216" y="459"/>
                  </a:lnTo>
                  <a:lnTo>
                    <a:pt x="216" y="459"/>
                  </a:lnTo>
                  <a:lnTo>
                    <a:pt x="216" y="453"/>
                  </a:lnTo>
                  <a:lnTo>
                    <a:pt x="218" y="449"/>
                  </a:lnTo>
                  <a:lnTo>
                    <a:pt x="218" y="449"/>
                  </a:lnTo>
                  <a:lnTo>
                    <a:pt x="223" y="447"/>
                  </a:lnTo>
                  <a:lnTo>
                    <a:pt x="228" y="446"/>
                  </a:lnTo>
                  <a:lnTo>
                    <a:pt x="462" y="446"/>
                  </a:lnTo>
                  <a:lnTo>
                    <a:pt x="462" y="446"/>
                  </a:lnTo>
                  <a:lnTo>
                    <a:pt x="465" y="446"/>
                  </a:lnTo>
                  <a:lnTo>
                    <a:pt x="467" y="447"/>
                  </a:lnTo>
                  <a:lnTo>
                    <a:pt x="473" y="450"/>
                  </a:lnTo>
                  <a:lnTo>
                    <a:pt x="476" y="455"/>
                  </a:lnTo>
                  <a:lnTo>
                    <a:pt x="477" y="458"/>
                  </a:lnTo>
                  <a:lnTo>
                    <a:pt x="477" y="462"/>
                  </a:lnTo>
                  <a:lnTo>
                    <a:pt x="477" y="5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509641" y="3589587"/>
            <a:ext cx="642094" cy="655163"/>
            <a:chOff x="4753800" y="4905819"/>
            <a:chExt cx="869714" cy="869714"/>
          </a:xfrm>
        </p:grpSpPr>
        <p:sp>
          <p:nvSpPr>
            <p:cNvPr id="19" name="椭圆 18"/>
            <p:cNvSpPr/>
            <p:nvPr/>
          </p:nvSpPr>
          <p:spPr>
            <a:xfrm>
              <a:off x="4753800" y="4905819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20" name="Freeform 32"/>
            <p:cNvSpPr>
              <a:spLocks noEditPoints="1"/>
            </p:cNvSpPr>
            <p:nvPr/>
          </p:nvSpPr>
          <p:spPr bwMode="auto">
            <a:xfrm>
              <a:off x="5027526" y="5269330"/>
              <a:ext cx="322263" cy="161925"/>
            </a:xfrm>
            <a:custGeom>
              <a:avLst/>
              <a:gdLst>
                <a:gd name="T0" fmla="*/ 891 w 1019"/>
                <a:gd name="T1" fmla="*/ 95 h 508"/>
                <a:gd name="T2" fmla="*/ 887 w 1019"/>
                <a:gd name="T3" fmla="*/ 67 h 508"/>
                <a:gd name="T4" fmla="*/ 875 w 1019"/>
                <a:gd name="T5" fmla="*/ 41 h 508"/>
                <a:gd name="T6" fmla="*/ 857 w 1019"/>
                <a:gd name="T7" fmla="*/ 22 h 508"/>
                <a:gd name="T8" fmla="*/ 833 w 1019"/>
                <a:gd name="T9" fmla="*/ 7 h 508"/>
                <a:gd name="T10" fmla="*/ 805 w 1019"/>
                <a:gd name="T11" fmla="*/ 1 h 508"/>
                <a:gd name="T12" fmla="*/ 96 w 1019"/>
                <a:gd name="T13" fmla="*/ 0 h 508"/>
                <a:gd name="T14" fmla="*/ 68 w 1019"/>
                <a:gd name="T15" fmla="*/ 4 h 508"/>
                <a:gd name="T16" fmla="*/ 42 w 1019"/>
                <a:gd name="T17" fmla="*/ 16 h 508"/>
                <a:gd name="T18" fmla="*/ 22 w 1019"/>
                <a:gd name="T19" fmla="*/ 35 h 508"/>
                <a:gd name="T20" fmla="*/ 8 w 1019"/>
                <a:gd name="T21" fmla="*/ 59 h 508"/>
                <a:gd name="T22" fmla="*/ 2 w 1019"/>
                <a:gd name="T23" fmla="*/ 85 h 508"/>
                <a:gd name="T24" fmla="*/ 0 w 1019"/>
                <a:gd name="T25" fmla="*/ 414 h 508"/>
                <a:gd name="T26" fmla="*/ 5 w 1019"/>
                <a:gd name="T27" fmla="*/ 442 h 508"/>
                <a:gd name="T28" fmla="*/ 17 w 1019"/>
                <a:gd name="T29" fmla="*/ 466 h 508"/>
                <a:gd name="T30" fmla="*/ 35 w 1019"/>
                <a:gd name="T31" fmla="*/ 487 h 508"/>
                <a:gd name="T32" fmla="*/ 58 w 1019"/>
                <a:gd name="T33" fmla="*/ 501 h 508"/>
                <a:gd name="T34" fmla="*/ 86 w 1019"/>
                <a:gd name="T35" fmla="*/ 508 h 508"/>
                <a:gd name="T36" fmla="*/ 796 w 1019"/>
                <a:gd name="T37" fmla="*/ 508 h 508"/>
                <a:gd name="T38" fmla="*/ 824 w 1019"/>
                <a:gd name="T39" fmla="*/ 504 h 508"/>
                <a:gd name="T40" fmla="*/ 849 w 1019"/>
                <a:gd name="T41" fmla="*/ 492 h 508"/>
                <a:gd name="T42" fmla="*/ 870 w 1019"/>
                <a:gd name="T43" fmla="*/ 474 h 508"/>
                <a:gd name="T44" fmla="*/ 883 w 1019"/>
                <a:gd name="T45" fmla="*/ 450 h 508"/>
                <a:gd name="T46" fmla="*/ 891 w 1019"/>
                <a:gd name="T47" fmla="*/ 423 h 508"/>
                <a:gd name="T48" fmla="*/ 954 w 1019"/>
                <a:gd name="T49" fmla="*/ 414 h 508"/>
                <a:gd name="T50" fmla="*/ 979 w 1019"/>
                <a:gd name="T51" fmla="*/ 408 h 508"/>
                <a:gd name="T52" fmla="*/ 1008 w 1019"/>
                <a:gd name="T53" fmla="*/ 385 h 508"/>
                <a:gd name="T54" fmla="*/ 1018 w 1019"/>
                <a:gd name="T55" fmla="*/ 356 h 508"/>
                <a:gd name="T56" fmla="*/ 1019 w 1019"/>
                <a:gd name="T57" fmla="*/ 158 h 508"/>
                <a:gd name="T58" fmla="*/ 1013 w 1019"/>
                <a:gd name="T59" fmla="*/ 134 h 508"/>
                <a:gd name="T60" fmla="*/ 990 w 1019"/>
                <a:gd name="T61" fmla="*/ 106 h 508"/>
                <a:gd name="T62" fmla="*/ 961 w 1019"/>
                <a:gd name="T63" fmla="*/ 95 h 508"/>
                <a:gd name="T64" fmla="*/ 828 w 1019"/>
                <a:gd name="T65" fmla="*/ 414 h 508"/>
                <a:gd name="T66" fmla="*/ 824 w 1019"/>
                <a:gd name="T67" fmla="*/ 426 h 508"/>
                <a:gd name="T68" fmla="*/ 814 w 1019"/>
                <a:gd name="T69" fmla="*/ 439 h 508"/>
                <a:gd name="T70" fmla="*/ 796 w 1019"/>
                <a:gd name="T71" fmla="*/ 445 h 508"/>
                <a:gd name="T72" fmla="*/ 90 w 1019"/>
                <a:gd name="T73" fmla="*/ 445 h 508"/>
                <a:gd name="T74" fmla="*/ 73 w 1019"/>
                <a:gd name="T75" fmla="*/ 436 h 508"/>
                <a:gd name="T76" fmla="*/ 65 w 1019"/>
                <a:gd name="T77" fmla="*/ 420 h 508"/>
                <a:gd name="T78" fmla="*/ 64 w 1019"/>
                <a:gd name="T79" fmla="*/ 95 h 508"/>
                <a:gd name="T80" fmla="*/ 69 w 1019"/>
                <a:gd name="T81" fmla="*/ 78 h 508"/>
                <a:gd name="T82" fmla="*/ 84 w 1019"/>
                <a:gd name="T83" fmla="*/ 66 h 508"/>
                <a:gd name="T84" fmla="*/ 796 w 1019"/>
                <a:gd name="T85" fmla="*/ 63 h 508"/>
                <a:gd name="T86" fmla="*/ 808 w 1019"/>
                <a:gd name="T87" fmla="*/ 66 h 508"/>
                <a:gd name="T88" fmla="*/ 822 w 1019"/>
                <a:gd name="T89" fmla="*/ 78 h 508"/>
                <a:gd name="T90" fmla="*/ 828 w 1019"/>
                <a:gd name="T91" fmla="*/ 95 h 508"/>
                <a:gd name="T92" fmla="*/ 891 w 1019"/>
                <a:gd name="T93" fmla="*/ 349 h 508"/>
                <a:gd name="T94" fmla="*/ 954 w 1019"/>
                <a:gd name="T95" fmla="*/ 349 h 508"/>
                <a:gd name="T96" fmla="*/ 598 w 1019"/>
                <a:gd name="T97" fmla="*/ 150 h 508"/>
                <a:gd name="T98" fmla="*/ 582 w 1019"/>
                <a:gd name="T99" fmla="*/ 136 h 508"/>
                <a:gd name="T100" fmla="*/ 563 w 1019"/>
                <a:gd name="T101" fmla="*/ 127 h 508"/>
                <a:gd name="T102" fmla="*/ 159 w 1019"/>
                <a:gd name="T103" fmla="*/ 127 h 508"/>
                <a:gd name="T104" fmla="*/ 142 w 1019"/>
                <a:gd name="T105" fmla="*/ 133 h 508"/>
                <a:gd name="T106" fmla="*/ 130 w 1019"/>
                <a:gd name="T107" fmla="*/ 147 h 508"/>
                <a:gd name="T108" fmla="*/ 128 w 1019"/>
                <a:gd name="T109" fmla="*/ 349 h 508"/>
                <a:gd name="T110" fmla="*/ 130 w 1019"/>
                <a:gd name="T111" fmla="*/ 362 h 508"/>
                <a:gd name="T112" fmla="*/ 142 w 1019"/>
                <a:gd name="T113" fmla="*/ 376 h 508"/>
                <a:gd name="T114" fmla="*/ 159 w 1019"/>
                <a:gd name="T115" fmla="*/ 382 h 508"/>
                <a:gd name="T116" fmla="*/ 689 w 1019"/>
                <a:gd name="T117" fmla="*/ 380 h 508"/>
                <a:gd name="T118" fmla="*/ 701 w 1019"/>
                <a:gd name="T119" fmla="*/ 373 h 508"/>
                <a:gd name="T120" fmla="*/ 702 w 1019"/>
                <a:gd name="T121" fmla="*/ 359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9" h="508">
                  <a:moveTo>
                    <a:pt x="954" y="95"/>
                  </a:moveTo>
                  <a:lnTo>
                    <a:pt x="891" y="95"/>
                  </a:lnTo>
                  <a:lnTo>
                    <a:pt x="891" y="95"/>
                  </a:lnTo>
                  <a:lnTo>
                    <a:pt x="891" y="85"/>
                  </a:lnTo>
                  <a:lnTo>
                    <a:pt x="889" y="76"/>
                  </a:lnTo>
                  <a:lnTo>
                    <a:pt x="887" y="67"/>
                  </a:lnTo>
                  <a:lnTo>
                    <a:pt x="883" y="59"/>
                  </a:lnTo>
                  <a:lnTo>
                    <a:pt x="879" y="50"/>
                  </a:lnTo>
                  <a:lnTo>
                    <a:pt x="875" y="41"/>
                  </a:lnTo>
                  <a:lnTo>
                    <a:pt x="870" y="35"/>
                  </a:lnTo>
                  <a:lnTo>
                    <a:pt x="863" y="27"/>
                  </a:lnTo>
                  <a:lnTo>
                    <a:pt x="857" y="22"/>
                  </a:lnTo>
                  <a:lnTo>
                    <a:pt x="849" y="16"/>
                  </a:lnTo>
                  <a:lnTo>
                    <a:pt x="842" y="11"/>
                  </a:lnTo>
                  <a:lnTo>
                    <a:pt x="833" y="7"/>
                  </a:lnTo>
                  <a:lnTo>
                    <a:pt x="824" y="4"/>
                  </a:lnTo>
                  <a:lnTo>
                    <a:pt x="815" y="2"/>
                  </a:lnTo>
                  <a:lnTo>
                    <a:pt x="805" y="1"/>
                  </a:lnTo>
                  <a:lnTo>
                    <a:pt x="7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86" y="1"/>
                  </a:lnTo>
                  <a:lnTo>
                    <a:pt x="77" y="2"/>
                  </a:lnTo>
                  <a:lnTo>
                    <a:pt x="68" y="4"/>
                  </a:lnTo>
                  <a:lnTo>
                    <a:pt x="58" y="7"/>
                  </a:lnTo>
                  <a:lnTo>
                    <a:pt x="51" y="11"/>
                  </a:lnTo>
                  <a:lnTo>
                    <a:pt x="42" y="16"/>
                  </a:lnTo>
                  <a:lnTo>
                    <a:pt x="35" y="22"/>
                  </a:lnTo>
                  <a:lnTo>
                    <a:pt x="28" y="27"/>
                  </a:lnTo>
                  <a:lnTo>
                    <a:pt x="22" y="35"/>
                  </a:lnTo>
                  <a:lnTo>
                    <a:pt x="17" y="41"/>
                  </a:lnTo>
                  <a:lnTo>
                    <a:pt x="12" y="50"/>
                  </a:lnTo>
                  <a:lnTo>
                    <a:pt x="8" y="59"/>
                  </a:lnTo>
                  <a:lnTo>
                    <a:pt x="5" y="67"/>
                  </a:lnTo>
                  <a:lnTo>
                    <a:pt x="3" y="76"/>
                  </a:lnTo>
                  <a:lnTo>
                    <a:pt x="2" y="85"/>
                  </a:lnTo>
                  <a:lnTo>
                    <a:pt x="0" y="95"/>
                  </a:lnTo>
                  <a:lnTo>
                    <a:pt x="0" y="414"/>
                  </a:lnTo>
                  <a:lnTo>
                    <a:pt x="0" y="414"/>
                  </a:lnTo>
                  <a:lnTo>
                    <a:pt x="2" y="423"/>
                  </a:lnTo>
                  <a:lnTo>
                    <a:pt x="3" y="432"/>
                  </a:lnTo>
                  <a:lnTo>
                    <a:pt x="5" y="442"/>
                  </a:lnTo>
                  <a:lnTo>
                    <a:pt x="8" y="450"/>
                  </a:lnTo>
                  <a:lnTo>
                    <a:pt x="12" y="459"/>
                  </a:lnTo>
                  <a:lnTo>
                    <a:pt x="17" y="466"/>
                  </a:lnTo>
                  <a:lnTo>
                    <a:pt x="22" y="474"/>
                  </a:lnTo>
                  <a:lnTo>
                    <a:pt x="28" y="480"/>
                  </a:lnTo>
                  <a:lnTo>
                    <a:pt x="35" y="487"/>
                  </a:lnTo>
                  <a:lnTo>
                    <a:pt x="42" y="492"/>
                  </a:lnTo>
                  <a:lnTo>
                    <a:pt x="51" y="497"/>
                  </a:lnTo>
                  <a:lnTo>
                    <a:pt x="58" y="501"/>
                  </a:lnTo>
                  <a:lnTo>
                    <a:pt x="68" y="504"/>
                  </a:lnTo>
                  <a:lnTo>
                    <a:pt x="77" y="507"/>
                  </a:lnTo>
                  <a:lnTo>
                    <a:pt x="86" y="508"/>
                  </a:lnTo>
                  <a:lnTo>
                    <a:pt x="96" y="508"/>
                  </a:lnTo>
                  <a:lnTo>
                    <a:pt x="796" y="508"/>
                  </a:lnTo>
                  <a:lnTo>
                    <a:pt x="796" y="508"/>
                  </a:lnTo>
                  <a:lnTo>
                    <a:pt x="805" y="508"/>
                  </a:lnTo>
                  <a:lnTo>
                    <a:pt x="815" y="507"/>
                  </a:lnTo>
                  <a:lnTo>
                    <a:pt x="824" y="504"/>
                  </a:lnTo>
                  <a:lnTo>
                    <a:pt x="833" y="501"/>
                  </a:lnTo>
                  <a:lnTo>
                    <a:pt x="842" y="497"/>
                  </a:lnTo>
                  <a:lnTo>
                    <a:pt x="849" y="492"/>
                  </a:lnTo>
                  <a:lnTo>
                    <a:pt x="857" y="487"/>
                  </a:lnTo>
                  <a:lnTo>
                    <a:pt x="863" y="480"/>
                  </a:lnTo>
                  <a:lnTo>
                    <a:pt x="870" y="474"/>
                  </a:lnTo>
                  <a:lnTo>
                    <a:pt x="875" y="466"/>
                  </a:lnTo>
                  <a:lnTo>
                    <a:pt x="879" y="459"/>
                  </a:lnTo>
                  <a:lnTo>
                    <a:pt x="883" y="450"/>
                  </a:lnTo>
                  <a:lnTo>
                    <a:pt x="887" y="442"/>
                  </a:lnTo>
                  <a:lnTo>
                    <a:pt x="889" y="432"/>
                  </a:lnTo>
                  <a:lnTo>
                    <a:pt x="891" y="423"/>
                  </a:lnTo>
                  <a:lnTo>
                    <a:pt x="891" y="414"/>
                  </a:lnTo>
                  <a:lnTo>
                    <a:pt x="954" y="414"/>
                  </a:lnTo>
                  <a:lnTo>
                    <a:pt x="954" y="414"/>
                  </a:lnTo>
                  <a:lnTo>
                    <a:pt x="961" y="413"/>
                  </a:lnTo>
                  <a:lnTo>
                    <a:pt x="967" y="412"/>
                  </a:lnTo>
                  <a:lnTo>
                    <a:pt x="979" y="408"/>
                  </a:lnTo>
                  <a:lnTo>
                    <a:pt x="990" y="402"/>
                  </a:lnTo>
                  <a:lnTo>
                    <a:pt x="999" y="394"/>
                  </a:lnTo>
                  <a:lnTo>
                    <a:pt x="1008" y="385"/>
                  </a:lnTo>
                  <a:lnTo>
                    <a:pt x="1013" y="374"/>
                  </a:lnTo>
                  <a:lnTo>
                    <a:pt x="1017" y="362"/>
                  </a:lnTo>
                  <a:lnTo>
                    <a:pt x="1018" y="356"/>
                  </a:lnTo>
                  <a:lnTo>
                    <a:pt x="1019" y="349"/>
                  </a:lnTo>
                  <a:lnTo>
                    <a:pt x="1019" y="158"/>
                  </a:lnTo>
                  <a:lnTo>
                    <a:pt x="1019" y="158"/>
                  </a:lnTo>
                  <a:lnTo>
                    <a:pt x="1018" y="152"/>
                  </a:lnTo>
                  <a:lnTo>
                    <a:pt x="1017" y="145"/>
                  </a:lnTo>
                  <a:lnTo>
                    <a:pt x="1013" y="134"/>
                  </a:lnTo>
                  <a:lnTo>
                    <a:pt x="1008" y="123"/>
                  </a:lnTo>
                  <a:lnTo>
                    <a:pt x="999" y="114"/>
                  </a:lnTo>
                  <a:lnTo>
                    <a:pt x="990" y="106"/>
                  </a:lnTo>
                  <a:lnTo>
                    <a:pt x="979" y="100"/>
                  </a:lnTo>
                  <a:lnTo>
                    <a:pt x="967" y="96"/>
                  </a:lnTo>
                  <a:lnTo>
                    <a:pt x="961" y="95"/>
                  </a:lnTo>
                  <a:lnTo>
                    <a:pt x="954" y="95"/>
                  </a:lnTo>
                  <a:lnTo>
                    <a:pt x="954" y="95"/>
                  </a:lnTo>
                  <a:close/>
                  <a:moveTo>
                    <a:pt x="828" y="414"/>
                  </a:moveTo>
                  <a:lnTo>
                    <a:pt x="828" y="414"/>
                  </a:lnTo>
                  <a:lnTo>
                    <a:pt x="827" y="420"/>
                  </a:lnTo>
                  <a:lnTo>
                    <a:pt x="824" y="426"/>
                  </a:lnTo>
                  <a:lnTo>
                    <a:pt x="822" y="431"/>
                  </a:lnTo>
                  <a:lnTo>
                    <a:pt x="818" y="436"/>
                  </a:lnTo>
                  <a:lnTo>
                    <a:pt x="814" y="439"/>
                  </a:lnTo>
                  <a:lnTo>
                    <a:pt x="808" y="443"/>
                  </a:lnTo>
                  <a:lnTo>
                    <a:pt x="802" y="445"/>
                  </a:lnTo>
                  <a:lnTo>
                    <a:pt x="796" y="445"/>
                  </a:lnTo>
                  <a:lnTo>
                    <a:pt x="96" y="445"/>
                  </a:lnTo>
                  <a:lnTo>
                    <a:pt x="96" y="445"/>
                  </a:lnTo>
                  <a:lnTo>
                    <a:pt x="90" y="445"/>
                  </a:lnTo>
                  <a:lnTo>
                    <a:pt x="84" y="443"/>
                  </a:lnTo>
                  <a:lnTo>
                    <a:pt x="78" y="439"/>
                  </a:lnTo>
                  <a:lnTo>
                    <a:pt x="73" y="436"/>
                  </a:lnTo>
                  <a:lnTo>
                    <a:pt x="69" y="431"/>
                  </a:lnTo>
                  <a:lnTo>
                    <a:pt x="67" y="426"/>
                  </a:lnTo>
                  <a:lnTo>
                    <a:pt x="65" y="420"/>
                  </a:lnTo>
                  <a:lnTo>
                    <a:pt x="64" y="414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5" y="89"/>
                  </a:lnTo>
                  <a:lnTo>
                    <a:pt x="67" y="83"/>
                  </a:lnTo>
                  <a:lnTo>
                    <a:pt x="69" y="78"/>
                  </a:lnTo>
                  <a:lnTo>
                    <a:pt x="73" y="73"/>
                  </a:lnTo>
                  <a:lnTo>
                    <a:pt x="78" y="69"/>
                  </a:lnTo>
                  <a:lnTo>
                    <a:pt x="84" y="66"/>
                  </a:lnTo>
                  <a:lnTo>
                    <a:pt x="90" y="64"/>
                  </a:lnTo>
                  <a:lnTo>
                    <a:pt x="96" y="63"/>
                  </a:lnTo>
                  <a:lnTo>
                    <a:pt x="796" y="63"/>
                  </a:lnTo>
                  <a:lnTo>
                    <a:pt x="796" y="63"/>
                  </a:lnTo>
                  <a:lnTo>
                    <a:pt x="802" y="64"/>
                  </a:lnTo>
                  <a:lnTo>
                    <a:pt x="808" y="66"/>
                  </a:lnTo>
                  <a:lnTo>
                    <a:pt x="814" y="69"/>
                  </a:lnTo>
                  <a:lnTo>
                    <a:pt x="818" y="73"/>
                  </a:lnTo>
                  <a:lnTo>
                    <a:pt x="822" y="78"/>
                  </a:lnTo>
                  <a:lnTo>
                    <a:pt x="824" y="83"/>
                  </a:lnTo>
                  <a:lnTo>
                    <a:pt x="827" y="89"/>
                  </a:lnTo>
                  <a:lnTo>
                    <a:pt x="828" y="95"/>
                  </a:lnTo>
                  <a:lnTo>
                    <a:pt x="828" y="414"/>
                  </a:lnTo>
                  <a:close/>
                  <a:moveTo>
                    <a:pt x="954" y="349"/>
                  </a:moveTo>
                  <a:lnTo>
                    <a:pt x="891" y="349"/>
                  </a:lnTo>
                  <a:lnTo>
                    <a:pt x="891" y="158"/>
                  </a:lnTo>
                  <a:lnTo>
                    <a:pt x="954" y="158"/>
                  </a:lnTo>
                  <a:lnTo>
                    <a:pt x="954" y="349"/>
                  </a:lnTo>
                  <a:close/>
                  <a:moveTo>
                    <a:pt x="601" y="155"/>
                  </a:moveTo>
                  <a:lnTo>
                    <a:pt x="601" y="155"/>
                  </a:lnTo>
                  <a:lnTo>
                    <a:pt x="598" y="150"/>
                  </a:lnTo>
                  <a:lnTo>
                    <a:pt x="594" y="144"/>
                  </a:lnTo>
                  <a:lnTo>
                    <a:pt x="588" y="139"/>
                  </a:lnTo>
                  <a:lnTo>
                    <a:pt x="582" y="136"/>
                  </a:lnTo>
                  <a:lnTo>
                    <a:pt x="576" y="132"/>
                  </a:lnTo>
                  <a:lnTo>
                    <a:pt x="569" y="129"/>
                  </a:lnTo>
                  <a:lnTo>
                    <a:pt x="563" y="127"/>
                  </a:lnTo>
                  <a:lnTo>
                    <a:pt x="555" y="127"/>
                  </a:lnTo>
                  <a:lnTo>
                    <a:pt x="159" y="127"/>
                  </a:lnTo>
                  <a:lnTo>
                    <a:pt x="159" y="127"/>
                  </a:lnTo>
                  <a:lnTo>
                    <a:pt x="153" y="127"/>
                  </a:lnTo>
                  <a:lnTo>
                    <a:pt x="147" y="129"/>
                  </a:lnTo>
                  <a:lnTo>
                    <a:pt x="142" y="133"/>
                  </a:lnTo>
                  <a:lnTo>
                    <a:pt x="137" y="136"/>
                  </a:lnTo>
                  <a:lnTo>
                    <a:pt x="133" y="141"/>
                  </a:lnTo>
                  <a:lnTo>
                    <a:pt x="130" y="147"/>
                  </a:lnTo>
                  <a:lnTo>
                    <a:pt x="128" y="152"/>
                  </a:lnTo>
                  <a:lnTo>
                    <a:pt x="128" y="158"/>
                  </a:lnTo>
                  <a:lnTo>
                    <a:pt x="128" y="349"/>
                  </a:lnTo>
                  <a:lnTo>
                    <a:pt x="128" y="349"/>
                  </a:lnTo>
                  <a:lnTo>
                    <a:pt x="128" y="356"/>
                  </a:lnTo>
                  <a:lnTo>
                    <a:pt x="130" y="362"/>
                  </a:lnTo>
                  <a:lnTo>
                    <a:pt x="133" y="368"/>
                  </a:lnTo>
                  <a:lnTo>
                    <a:pt x="137" y="372"/>
                  </a:lnTo>
                  <a:lnTo>
                    <a:pt x="142" y="376"/>
                  </a:lnTo>
                  <a:lnTo>
                    <a:pt x="147" y="379"/>
                  </a:lnTo>
                  <a:lnTo>
                    <a:pt x="153" y="380"/>
                  </a:lnTo>
                  <a:lnTo>
                    <a:pt x="159" y="382"/>
                  </a:lnTo>
                  <a:lnTo>
                    <a:pt x="683" y="382"/>
                  </a:lnTo>
                  <a:lnTo>
                    <a:pt x="683" y="382"/>
                  </a:lnTo>
                  <a:lnTo>
                    <a:pt x="689" y="380"/>
                  </a:lnTo>
                  <a:lnTo>
                    <a:pt x="694" y="379"/>
                  </a:lnTo>
                  <a:lnTo>
                    <a:pt x="698" y="376"/>
                  </a:lnTo>
                  <a:lnTo>
                    <a:pt x="701" y="373"/>
                  </a:lnTo>
                  <a:lnTo>
                    <a:pt x="703" y="369"/>
                  </a:lnTo>
                  <a:lnTo>
                    <a:pt x="703" y="364"/>
                  </a:lnTo>
                  <a:lnTo>
                    <a:pt x="702" y="359"/>
                  </a:lnTo>
                  <a:lnTo>
                    <a:pt x="700" y="353"/>
                  </a:lnTo>
                  <a:lnTo>
                    <a:pt x="601" y="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839766" y="2450522"/>
            <a:ext cx="642094" cy="639200"/>
            <a:chOff x="3846456" y="3334254"/>
            <a:chExt cx="869714" cy="869714"/>
          </a:xfrm>
        </p:grpSpPr>
        <p:sp>
          <p:nvSpPr>
            <p:cNvPr id="22" name="椭圆 21"/>
            <p:cNvSpPr/>
            <p:nvPr/>
          </p:nvSpPr>
          <p:spPr>
            <a:xfrm>
              <a:off x="3846456" y="3334254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23" name="Freeform 99"/>
            <p:cNvSpPr>
              <a:spLocks noEditPoints="1"/>
            </p:cNvSpPr>
            <p:nvPr/>
          </p:nvSpPr>
          <p:spPr bwMode="auto">
            <a:xfrm>
              <a:off x="4120181" y="3598744"/>
              <a:ext cx="322263" cy="323850"/>
            </a:xfrm>
            <a:custGeom>
              <a:avLst/>
              <a:gdLst>
                <a:gd name="T0" fmla="*/ 543 w 1018"/>
                <a:gd name="T1" fmla="*/ 682 h 1018"/>
                <a:gd name="T2" fmla="*/ 671 w 1018"/>
                <a:gd name="T3" fmla="*/ 548 h 1018"/>
                <a:gd name="T4" fmla="*/ 689 w 1018"/>
                <a:gd name="T5" fmla="*/ 324 h 1018"/>
                <a:gd name="T6" fmla="*/ 565 w 1018"/>
                <a:gd name="T7" fmla="*/ 148 h 1018"/>
                <a:gd name="T8" fmla="*/ 462 w 1018"/>
                <a:gd name="T9" fmla="*/ 120 h 1018"/>
                <a:gd name="T10" fmla="*/ 368 w 1018"/>
                <a:gd name="T11" fmla="*/ 142 h 1018"/>
                <a:gd name="T12" fmla="*/ 290 w 1018"/>
                <a:gd name="T13" fmla="*/ 207 h 1018"/>
                <a:gd name="T14" fmla="*/ 223 w 1018"/>
                <a:gd name="T15" fmla="*/ 409 h 1018"/>
                <a:gd name="T16" fmla="*/ 309 w 1018"/>
                <a:gd name="T17" fmla="*/ 634 h 1018"/>
                <a:gd name="T18" fmla="*/ 425 w 1018"/>
                <a:gd name="T19" fmla="*/ 696 h 1018"/>
                <a:gd name="T20" fmla="*/ 513 w 1018"/>
                <a:gd name="T21" fmla="*/ 193 h 1018"/>
                <a:gd name="T22" fmla="*/ 623 w 1018"/>
                <a:gd name="T23" fmla="*/ 321 h 1018"/>
                <a:gd name="T24" fmla="*/ 623 w 1018"/>
                <a:gd name="T25" fmla="*/ 497 h 1018"/>
                <a:gd name="T26" fmla="*/ 513 w 1018"/>
                <a:gd name="T27" fmla="*/ 626 h 1018"/>
                <a:gd name="T28" fmla="*/ 378 w 1018"/>
                <a:gd name="T29" fmla="*/ 609 h 1018"/>
                <a:gd name="T30" fmla="*/ 290 w 1018"/>
                <a:gd name="T31" fmla="*/ 456 h 1018"/>
                <a:gd name="T32" fmla="*/ 316 w 1018"/>
                <a:gd name="T33" fmla="*/ 283 h 1018"/>
                <a:gd name="T34" fmla="*/ 444 w 1018"/>
                <a:gd name="T35" fmla="*/ 184 h 1018"/>
                <a:gd name="T36" fmla="*/ 636 w 1018"/>
                <a:gd name="T37" fmla="*/ 682 h 1018"/>
                <a:gd name="T38" fmla="*/ 644 w 1018"/>
                <a:gd name="T39" fmla="*/ 726 h 1018"/>
                <a:gd name="T40" fmla="*/ 756 w 1018"/>
                <a:gd name="T41" fmla="*/ 755 h 1018"/>
                <a:gd name="T42" fmla="*/ 854 w 1018"/>
                <a:gd name="T43" fmla="*/ 889 h 1018"/>
                <a:gd name="T44" fmla="*/ 844 w 1018"/>
                <a:gd name="T45" fmla="*/ 952 h 1018"/>
                <a:gd name="T46" fmla="*/ 68 w 1018"/>
                <a:gd name="T47" fmla="*/ 943 h 1018"/>
                <a:gd name="T48" fmla="*/ 87 w 1018"/>
                <a:gd name="T49" fmla="*/ 834 h 1018"/>
                <a:gd name="T50" fmla="*/ 221 w 1018"/>
                <a:gd name="T51" fmla="*/ 736 h 1018"/>
                <a:gd name="T52" fmla="*/ 290 w 1018"/>
                <a:gd name="T53" fmla="*/ 712 h 1018"/>
                <a:gd name="T54" fmla="*/ 273 w 1018"/>
                <a:gd name="T55" fmla="*/ 670 h 1018"/>
                <a:gd name="T56" fmla="*/ 184 w 1018"/>
                <a:gd name="T57" fmla="*/ 680 h 1018"/>
                <a:gd name="T58" fmla="*/ 21 w 1018"/>
                <a:gd name="T59" fmla="*/ 827 h 1018"/>
                <a:gd name="T60" fmla="*/ 0 w 1018"/>
                <a:gd name="T61" fmla="*/ 937 h 1018"/>
                <a:gd name="T62" fmla="*/ 39 w 1018"/>
                <a:gd name="T63" fmla="*/ 1003 h 1018"/>
                <a:gd name="T64" fmla="*/ 843 w 1018"/>
                <a:gd name="T65" fmla="*/ 1018 h 1018"/>
                <a:gd name="T66" fmla="*/ 907 w 1018"/>
                <a:gd name="T67" fmla="*/ 978 h 1018"/>
                <a:gd name="T68" fmla="*/ 921 w 1018"/>
                <a:gd name="T69" fmla="*/ 902 h 1018"/>
                <a:gd name="T70" fmla="*/ 846 w 1018"/>
                <a:gd name="T71" fmla="*/ 744 h 1018"/>
                <a:gd name="T72" fmla="*/ 688 w 1018"/>
                <a:gd name="T73" fmla="*/ 669 h 1018"/>
                <a:gd name="T74" fmla="*/ 557 w 1018"/>
                <a:gd name="T75" fmla="*/ 64 h 1018"/>
                <a:gd name="T76" fmla="*/ 681 w 1018"/>
                <a:gd name="T77" fmla="*/ 130 h 1018"/>
                <a:gd name="T78" fmla="*/ 732 w 1018"/>
                <a:gd name="T79" fmla="*/ 290 h 1018"/>
                <a:gd name="T80" fmla="*/ 728 w 1018"/>
                <a:gd name="T81" fmla="*/ 379 h 1018"/>
                <a:gd name="T82" fmla="*/ 765 w 1018"/>
                <a:gd name="T83" fmla="*/ 393 h 1018"/>
                <a:gd name="T84" fmla="*/ 793 w 1018"/>
                <a:gd name="T85" fmla="*/ 331 h 1018"/>
                <a:gd name="T86" fmla="*/ 755 w 1018"/>
                <a:gd name="T87" fmla="*/ 128 h 1018"/>
                <a:gd name="T88" fmla="*/ 628 w 1018"/>
                <a:gd name="T89" fmla="*/ 14 h 1018"/>
                <a:gd name="T90" fmla="*/ 529 w 1018"/>
                <a:gd name="T91" fmla="*/ 2 h 1018"/>
                <a:gd name="T92" fmla="*/ 442 w 1018"/>
                <a:gd name="T93" fmla="*/ 37 h 1018"/>
                <a:gd name="T94" fmla="*/ 450 w 1018"/>
                <a:gd name="T95" fmla="*/ 82 h 1018"/>
                <a:gd name="T96" fmla="*/ 763 w 1018"/>
                <a:gd name="T97" fmla="*/ 540 h 1018"/>
                <a:gd name="T98" fmla="*/ 732 w 1018"/>
                <a:gd name="T99" fmla="*/ 573 h 1018"/>
                <a:gd name="T100" fmla="*/ 763 w 1018"/>
                <a:gd name="T101" fmla="*/ 605 h 1018"/>
                <a:gd name="T102" fmla="*/ 911 w 1018"/>
                <a:gd name="T103" fmla="*/ 678 h 1018"/>
                <a:gd name="T104" fmla="*/ 954 w 1018"/>
                <a:gd name="T105" fmla="*/ 809 h 1018"/>
                <a:gd name="T106" fmla="*/ 963 w 1018"/>
                <a:gd name="T107" fmla="*/ 853 h 1018"/>
                <a:gd name="T108" fmla="*/ 1003 w 1018"/>
                <a:gd name="T109" fmla="*/ 851 h 1018"/>
                <a:gd name="T110" fmla="*/ 1018 w 1018"/>
                <a:gd name="T111" fmla="*/ 803 h 1018"/>
                <a:gd name="T112" fmla="*/ 945 w 1018"/>
                <a:gd name="T113" fmla="*/ 619 h 1018"/>
                <a:gd name="T114" fmla="*/ 803 w 1018"/>
                <a:gd name="T115" fmla="*/ 54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8" h="1018">
                  <a:moveTo>
                    <a:pt x="462" y="700"/>
                  </a:moveTo>
                  <a:lnTo>
                    <a:pt x="462" y="700"/>
                  </a:lnTo>
                  <a:lnTo>
                    <a:pt x="474" y="699"/>
                  </a:lnTo>
                  <a:lnTo>
                    <a:pt x="485" y="698"/>
                  </a:lnTo>
                  <a:lnTo>
                    <a:pt x="497" y="696"/>
                  </a:lnTo>
                  <a:lnTo>
                    <a:pt x="509" y="694"/>
                  </a:lnTo>
                  <a:lnTo>
                    <a:pt x="521" y="691"/>
                  </a:lnTo>
                  <a:lnTo>
                    <a:pt x="533" y="686"/>
                  </a:lnTo>
                  <a:lnTo>
                    <a:pt x="543" y="682"/>
                  </a:lnTo>
                  <a:lnTo>
                    <a:pt x="554" y="677"/>
                  </a:lnTo>
                  <a:lnTo>
                    <a:pt x="565" y="671"/>
                  </a:lnTo>
                  <a:lnTo>
                    <a:pt x="576" y="665"/>
                  </a:lnTo>
                  <a:lnTo>
                    <a:pt x="595" y="650"/>
                  </a:lnTo>
                  <a:lnTo>
                    <a:pt x="613" y="634"/>
                  </a:lnTo>
                  <a:lnTo>
                    <a:pt x="630" y="614"/>
                  </a:lnTo>
                  <a:lnTo>
                    <a:pt x="645" y="594"/>
                  </a:lnTo>
                  <a:lnTo>
                    <a:pt x="659" y="571"/>
                  </a:lnTo>
                  <a:lnTo>
                    <a:pt x="671" y="548"/>
                  </a:lnTo>
                  <a:lnTo>
                    <a:pt x="681" y="522"/>
                  </a:lnTo>
                  <a:lnTo>
                    <a:pt x="689" y="495"/>
                  </a:lnTo>
                  <a:lnTo>
                    <a:pt x="695" y="467"/>
                  </a:lnTo>
                  <a:lnTo>
                    <a:pt x="699" y="439"/>
                  </a:lnTo>
                  <a:lnTo>
                    <a:pt x="700" y="409"/>
                  </a:lnTo>
                  <a:lnTo>
                    <a:pt x="700" y="409"/>
                  </a:lnTo>
                  <a:lnTo>
                    <a:pt x="699" y="379"/>
                  </a:lnTo>
                  <a:lnTo>
                    <a:pt x="695" y="352"/>
                  </a:lnTo>
                  <a:lnTo>
                    <a:pt x="689" y="324"/>
                  </a:lnTo>
                  <a:lnTo>
                    <a:pt x="681" y="297"/>
                  </a:lnTo>
                  <a:lnTo>
                    <a:pt x="671" y="271"/>
                  </a:lnTo>
                  <a:lnTo>
                    <a:pt x="659" y="247"/>
                  </a:lnTo>
                  <a:lnTo>
                    <a:pt x="645" y="225"/>
                  </a:lnTo>
                  <a:lnTo>
                    <a:pt x="630" y="205"/>
                  </a:lnTo>
                  <a:lnTo>
                    <a:pt x="613" y="185"/>
                  </a:lnTo>
                  <a:lnTo>
                    <a:pt x="595" y="169"/>
                  </a:lnTo>
                  <a:lnTo>
                    <a:pt x="576" y="154"/>
                  </a:lnTo>
                  <a:lnTo>
                    <a:pt x="565" y="148"/>
                  </a:lnTo>
                  <a:lnTo>
                    <a:pt x="554" y="142"/>
                  </a:lnTo>
                  <a:lnTo>
                    <a:pt x="543" y="137"/>
                  </a:lnTo>
                  <a:lnTo>
                    <a:pt x="533" y="133"/>
                  </a:lnTo>
                  <a:lnTo>
                    <a:pt x="521" y="128"/>
                  </a:lnTo>
                  <a:lnTo>
                    <a:pt x="509" y="125"/>
                  </a:lnTo>
                  <a:lnTo>
                    <a:pt x="497" y="123"/>
                  </a:lnTo>
                  <a:lnTo>
                    <a:pt x="485" y="121"/>
                  </a:lnTo>
                  <a:lnTo>
                    <a:pt x="474" y="120"/>
                  </a:lnTo>
                  <a:lnTo>
                    <a:pt x="462" y="120"/>
                  </a:lnTo>
                  <a:lnTo>
                    <a:pt x="462" y="120"/>
                  </a:lnTo>
                  <a:lnTo>
                    <a:pt x="449" y="120"/>
                  </a:lnTo>
                  <a:lnTo>
                    <a:pt x="437" y="121"/>
                  </a:lnTo>
                  <a:lnTo>
                    <a:pt x="425" y="123"/>
                  </a:lnTo>
                  <a:lnTo>
                    <a:pt x="414" y="125"/>
                  </a:lnTo>
                  <a:lnTo>
                    <a:pt x="402" y="128"/>
                  </a:lnTo>
                  <a:lnTo>
                    <a:pt x="391" y="132"/>
                  </a:lnTo>
                  <a:lnTo>
                    <a:pt x="379" y="137"/>
                  </a:lnTo>
                  <a:lnTo>
                    <a:pt x="368" y="142"/>
                  </a:lnTo>
                  <a:lnTo>
                    <a:pt x="358" y="148"/>
                  </a:lnTo>
                  <a:lnTo>
                    <a:pt x="347" y="154"/>
                  </a:lnTo>
                  <a:lnTo>
                    <a:pt x="337" y="162"/>
                  </a:lnTo>
                  <a:lnTo>
                    <a:pt x="327" y="169"/>
                  </a:lnTo>
                  <a:lnTo>
                    <a:pt x="317" y="178"/>
                  </a:lnTo>
                  <a:lnTo>
                    <a:pt x="308" y="187"/>
                  </a:lnTo>
                  <a:lnTo>
                    <a:pt x="299" y="197"/>
                  </a:lnTo>
                  <a:lnTo>
                    <a:pt x="290" y="207"/>
                  </a:lnTo>
                  <a:lnTo>
                    <a:pt x="290" y="207"/>
                  </a:lnTo>
                  <a:lnTo>
                    <a:pt x="275" y="228"/>
                  </a:lnTo>
                  <a:lnTo>
                    <a:pt x="261" y="251"/>
                  </a:lnTo>
                  <a:lnTo>
                    <a:pt x="249" y="274"/>
                  </a:lnTo>
                  <a:lnTo>
                    <a:pt x="241" y="300"/>
                  </a:lnTo>
                  <a:lnTo>
                    <a:pt x="233" y="326"/>
                  </a:lnTo>
                  <a:lnTo>
                    <a:pt x="227" y="354"/>
                  </a:lnTo>
                  <a:lnTo>
                    <a:pt x="224" y="382"/>
                  </a:lnTo>
                  <a:lnTo>
                    <a:pt x="223" y="409"/>
                  </a:lnTo>
                  <a:lnTo>
                    <a:pt x="223" y="409"/>
                  </a:lnTo>
                  <a:lnTo>
                    <a:pt x="224" y="439"/>
                  </a:lnTo>
                  <a:lnTo>
                    <a:pt x="228" y="467"/>
                  </a:lnTo>
                  <a:lnTo>
                    <a:pt x="233" y="495"/>
                  </a:lnTo>
                  <a:lnTo>
                    <a:pt x="242" y="522"/>
                  </a:lnTo>
                  <a:lnTo>
                    <a:pt x="251" y="548"/>
                  </a:lnTo>
                  <a:lnTo>
                    <a:pt x="263" y="571"/>
                  </a:lnTo>
                  <a:lnTo>
                    <a:pt x="277" y="594"/>
                  </a:lnTo>
                  <a:lnTo>
                    <a:pt x="293" y="614"/>
                  </a:lnTo>
                  <a:lnTo>
                    <a:pt x="309" y="634"/>
                  </a:lnTo>
                  <a:lnTo>
                    <a:pt x="328" y="650"/>
                  </a:lnTo>
                  <a:lnTo>
                    <a:pt x="348" y="665"/>
                  </a:lnTo>
                  <a:lnTo>
                    <a:pt x="358" y="671"/>
                  </a:lnTo>
                  <a:lnTo>
                    <a:pt x="368" y="677"/>
                  </a:lnTo>
                  <a:lnTo>
                    <a:pt x="379" y="682"/>
                  </a:lnTo>
                  <a:lnTo>
                    <a:pt x="391" y="686"/>
                  </a:lnTo>
                  <a:lnTo>
                    <a:pt x="402" y="691"/>
                  </a:lnTo>
                  <a:lnTo>
                    <a:pt x="414" y="694"/>
                  </a:lnTo>
                  <a:lnTo>
                    <a:pt x="425" y="696"/>
                  </a:lnTo>
                  <a:lnTo>
                    <a:pt x="437" y="698"/>
                  </a:lnTo>
                  <a:lnTo>
                    <a:pt x="449" y="699"/>
                  </a:lnTo>
                  <a:lnTo>
                    <a:pt x="462" y="700"/>
                  </a:lnTo>
                  <a:lnTo>
                    <a:pt x="462" y="700"/>
                  </a:lnTo>
                  <a:close/>
                  <a:moveTo>
                    <a:pt x="462" y="183"/>
                  </a:moveTo>
                  <a:lnTo>
                    <a:pt x="462" y="183"/>
                  </a:lnTo>
                  <a:lnTo>
                    <a:pt x="479" y="184"/>
                  </a:lnTo>
                  <a:lnTo>
                    <a:pt x="496" y="187"/>
                  </a:lnTo>
                  <a:lnTo>
                    <a:pt x="513" y="193"/>
                  </a:lnTo>
                  <a:lnTo>
                    <a:pt x="529" y="200"/>
                  </a:lnTo>
                  <a:lnTo>
                    <a:pt x="544" y="210"/>
                  </a:lnTo>
                  <a:lnTo>
                    <a:pt x="559" y="222"/>
                  </a:lnTo>
                  <a:lnTo>
                    <a:pt x="572" y="235"/>
                  </a:lnTo>
                  <a:lnTo>
                    <a:pt x="585" y="250"/>
                  </a:lnTo>
                  <a:lnTo>
                    <a:pt x="596" y="266"/>
                  </a:lnTo>
                  <a:lnTo>
                    <a:pt x="607" y="283"/>
                  </a:lnTo>
                  <a:lnTo>
                    <a:pt x="615" y="301"/>
                  </a:lnTo>
                  <a:lnTo>
                    <a:pt x="623" y="321"/>
                  </a:lnTo>
                  <a:lnTo>
                    <a:pt x="628" y="342"/>
                  </a:lnTo>
                  <a:lnTo>
                    <a:pt x="632" y="363"/>
                  </a:lnTo>
                  <a:lnTo>
                    <a:pt x="636" y="386"/>
                  </a:lnTo>
                  <a:lnTo>
                    <a:pt x="637" y="409"/>
                  </a:lnTo>
                  <a:lnTo>
                    <a:pt x="637" y="409"/>
                  </a:lnTo>
                  <a:lnTo>
                    <a:pt x="636" y="433"/>
                  </a:lnTo>
                  <a:lnTo>
                    <a:pt x="632" y="456"/>
                  </a:lnTo>
                  <a:lnTo>
                    <a:pt x="628" y="477"/>
                  </a:lnTo>
                  <a:lnTo>
                    <a:pt x="623" y="497"/>
                  </a:lnTo>
                  <a:lnTo>
                    <a:pt x="615" y="518"/>
                  </a:lnTo>
                  <a:lnTo>
                    <a:pt x="607" y="536"/>
                  </a:lnTo>
                  <a:lnTo>
                    <a:pt x="596" y="553"/>
                  </a:lnTo>
                  <a:lnTo>
                    <a:pt x="585" y="569"/>
                  </a:lnTo>
                  <a:lnTo>
                    <a:pt x="572" y="584"/>
                  </a:lnTo>
                  <a:lnTo>
                    <a:pt x="559" y="597"/>
                  </a:lnTo>
                  <a:lnTo>
                    <a:pt x="544" y="609"/>
                  </a:lnTo>
                  <a:lnTo>
                    <a:pt x="529" y="619"/>
                  </a:lnTo>
                  <a:lnTo>
                    <a:pt x="513" y="626"/>
                  </a:lnTo>
                  <a:lnTo>
                    <a:pt x="496" y="632"/>
                  </a:lnTo>
                  <a:lnTo>
                    <a:pt x="479" y="635"/>
                  </a:lnTo>
                  <a:lnTo>
                    <a:pt x="462" y="636"/>
                  </a:lnTo>
                  <a:lnTo>
                    <a:pt x="462" y="636"/>
                  </a:lnTo>
                  <a:lnTo>
                    <a:pt x="444" y="635"/>
                  </a:lnTo>
                  <a:lnTo>
                    <a:pt x="426" y="632"/>
                  </a:lnTo>
                  <a:lnTo>
                    <a:pt x="409" y="626"/>
                  </a:lnTo>
                  <a:lnTo>
                    <a:pt x="393" y="619"/>
                  </a:lnTo>
                  <a:lnTo>
                    <a:pt x="378" y="609"/>
                  </a:lnTo>
                  <a:lnTo>
                    <a:pt x="364" y="597"/>
                  </a:lnTo>
                  <a:lnTo>
                    <a:pt x="350" y="584"/>
                  </a:lnTo>
                  <a:lnTo>
                    <a:pt x="337" y="569"/>
                  </a:lnTo>
                  <a:lnTo>
                    <a:pt x="327" y="553"/>
                  </a:lnTo>
                  <a:lnTo>
                    <a:pt x="316" y="536"/>
                  </a:lnTo>
                  <a:lnTo>
                    <a:pt x="307" y="518"/>
                  </a:lnTo>
                  <a:lnTo>
                    <a:pt x="300" y="497"/>
                  </a:lnTo>
                  <a:lnTo>
                    <a:pt x="294" y="477"/>
                  </a:lnTo>
                  <a:lnTo>
                    <a:pt x="290" y="456"/>
                  </a:lnTo>
                  <a:lnTo>
                    <a:pt x="287" y="433"/>
                  </a:lnTo>
                  <a:lnTo>
                    <a:pt x="287" y="409"/>
                  </a:lnTo>
                  <a:lnTo>
                    <a:pt x="287" y="409"/>
                  </a:lnTo>
                  <a:lnTo>
                    <a:pt x="287" y="386"/>
                  </a:lnTo>
                  <a:lnTo>
                    <a:pt x="290" y="363"/>
                  </a:lnTo>
                  <a:lnTo>
                    <a:pt x="294" y="342"/>
                  </a:lnTo>
                  <a:lnTo>
                    <a:pt x="300" y="321"/>
                  </a:lnTo>
                  <a:lnTo>
                    <a:pt x="307" y="301"/>
                  </a:lnTo>
                  <a:lnTo>
                    <a:pt x="316" y="283"/>
                  </a:lnTo>
                  <a:lnTo>
                    <a:pt x="327" y="266"/>
                  </a:lnTo>
                  <a:lnTo>
                    <a:pt x="337" y="250"/>
                  </a:lnTo>
                  <a:lnTo>
                    <a:pt x="350" y="235"/>
                  </a:lnTo>
                  <a:lnTo>
                    <a:pt x="364" y="222"/>
                  </a:lnTo>
                  <a:lnTo>
                    <a:pt x="378" y="210"/>
                  </a:lnTo>
                  <a:lnTo>
                    <a:pt x="393" y="200"/>
                  </a:lnTo>
                  <a:lnTo>
                    <a:pt x="409" y="193"/>
                  </a:lnTo>
                  <a:lnTo>
                    <a:pt x="426" y="187"/>
                  </a:lnTo>
                  <a:lnTo>
                    <a:pt x="444" y="184"/>
                  </a:lnTo>
                  <a:lnTo>
                    <a:pt x="462" y="183"/>
                  </a:lnTo>
                  <a:lnTo>
                    <a:pt x="462" y="183"/>
                  </a:lnTo>
                  <a:close/>
                  <a:moveTo>
                    <a:pt x="661" y="668"/>
                  </a:moveTo>
                  <a:lnTo>
                    <a:pt x="661" y="668"/>
                  </a:lnTo>
                  <a:lnTo>
                    <a:pt x="655" y="668"/>
                  </a:lnTo>
                  <a:lnTo>
                    <a:pt x="650" y="670"/>
                  </a:lnTo>
                  <a:lnTo>
                    <a:pt x="644" y="673"/>
                  </a:lnTo>
                  <a:lnTo>
                    <a:pt x="639" y="678"/>
                  </a:lnTo>
                  <a:lnTo>
                    <a:pt x="636" y="682"/>
                  </a:lnTo>
                  <a:lnTo>
                    <a:pt x="632" y="687"/>
                  </a:lnTo>
                  <a:lnTo>
                    <a:pt x="630" y="694"/>
                  </a:lnTo>
                  <a:lnTo>
                    <a:pt x="630" y="700"/>
                  </a:lnTo>
                  <a:lnTo>
                    <a:pt x="630" y="700"/>
                  </a:lnTo>
                  <a:lnTo>
                    <a:pt x="630" y="706"/>
                  </a:lnTo>
                  <a:lnTo>
                    <a:pt x="632" y="712"/>
                  </a:lnTo>
                  <a:lnTo>
                    <a:pt x="636" y="717"/>
                  </a:lnTo>
                  <a:lnTo>
                    <a:pt x="639" y="722"/>
                  </a:lnTo>
                  <a:lnTo>
                    <a:pt x="644" y="726"/>
                  </a:lnTo>
                  <a:lnTo>
                    <a:pt x="650" y="729"/>
                  </a:lnTo>
                  <a:lnTo>
                    <a:pt x="655" y="731"/>
                  </a:lnTo>
                  <a:lnTo>
                    <a:pt x="661" y="731"/>
                  </a:lnTo>
                  <a:lnTo>
                    <a:pt x="661" y="731"/>
                  </a:lnTo>
                  <a:lnTo>
                    <a:pt x="682" y="732"/>
                  </a:lnTo>
                  <a:lnTo>
                    <a:pt x="701" y="736"/>
                  </a:lnTo>
                  <a:lnTo>
                    <a:pt x="720" y="740"/>
                  </a:lnTo>
                  <a:lnTo>
                    <a:pt x="739" y="747"/>
                  </a:lnTo>
                  <a:lnTo>
                    <a:pt x="756" y="755"/>
                  </a:lnTo>
                  <a:lnTo>
                    <a:pt x="772" y="766"/>
                  </a:lnTo>
                  <a:lnTo>
                    <a:pt x="787" y="776"/>
                  </a:lnTo>
                  <a:lnTo>
                    <a:pt x="801" y="789"/>
                  </a:lnTo>
                  <a:lnTo>
                    <a:pt x="814" y="803"/>
                  </a:lnTo>
                  <a:lnTo>
                    <a:pt x="826" y="818"/>
                  </a:lnTo>
                  <a:lnTo>
                    <a:pt x="835" y="834"/>
                  </a:lnTo>
                  <a:lnTo>
                    <a:pt x="844" y="851"/>
                  </a:lnTo>
                  <a:lnTo>
                    <a:pt x="850" y="870"/>
                  </a:lnTo>
                  <a:lnTo>
                    <a:pt x="854" y="889"/>
                  </a:lnTo>
                  <a:lnTo>
                    <a:pt x="858" y="908"/>
                  </a:lnTo>
                  <a:lnTo>
                    <a:pt x="859" y="929"/>
                  </a:lnTo>
                  <a:lnTo>
                    <a:pt x="859" y="929"/>
                  </a:lnTo>
                  <a:lnTo>
                    <a:pt x="859" y="934"/>
                  </a:lnTo>
                  <a:lnTo>
                    <a:pt x="857" y="938"/>
                  </a:lnTo>
                  <a:lnTo>
                    <a:pt x="854" y="943"/>
                  </a:lnTo>
                  <a:lnTo>
                    <a:pt x="851" y="947"/>
                  </a:lnTo>
                  <a:lnTo>
                    <a:pt x="848" y="950"/>
                  </a:lnTo>
                  <a:lnTo>
                    <a:pt x="844" y="952"/>
                  </a:lnTo>
                  <a:lnTo>
                    <a:pt x="838" y="953"/>
                  </a:lnTo>
                  <a:lnTo>
                    <a:pt x="833" y="954"/>
                  </a:lnTo>
                  <a:lnTo>
                    <a:pt x="89" y="954"/>
                  </a:lnTo>
                  <a:lnTo>
                    <a:pt x="89" y="954"/>
                  </a:lnTo>
                  <a:lnTo>
                    <a:pt x="84" y="953"/>
                  </a:lnTo>
                  <a:lnTo>
                    <a:pt x="80" y="952"/>
                  </a:lnTo>
                  <a:lnTo>
                    <a:pt x="76" y="950"/>
                  </a:lnTo>
                  <a:lnTo>
                    <a:pt x="71" y="947"/>
                  </a:lnTo>
                  <a:lnTo>
                    <a:pt x="68" y="943"/>
                  </a:lnTo>
                  <a:lnTo>
                    <a:pt x="66" y="938"/>
                  </a:lnTo>
                  <a:lnTo>
                    <a:pt x="65" y="934"/>
                  </a:lnTo>
                  <a:lnTo>
                    <a:pt x="64" y="929"/>
                  </a:lnTo>
                  <a:lnTo>
                    <a:pt x="64" y="929"/>
                  </a:lnTo>
                  <a:lnTo>
                    <a:pt x="65" y="908"/>
                  </a:lnTo>
                  <a:lnTo>
                    <a:pt x="68" y="889"/>
                  </a:lnTo>
                  <a:lnTo>
                    <a:pt x="72" y="870"/>
                  </a:lnTo>
                  <a:lnTo>
                    <a:pt x="80" y="851"/>
                  </a:lnTo>
                  <a:lnTo>
                    <a:pt x="87" y="834"/>
                  </a:lnTo>
                  <a:lnTo>
                    <a:pt x="98" y="818"/>
                  </a:lnTo>
                  <a:lnTo>
                    <a:pt x="109" y="803"/>
                  </a:lnTo>
                  <a:lnTo>
                    <a:pt x="122" y="789"/>
                  </a:lnTo>
                  <a:lnTo>
                    <a:pt x="136" y="776"/>
                  </a:lnTo>
                  <a:lnTo>
                    <a:pt x="151" y="766"/>
                  </a:lnTo>
                  <a:lnTo>
                    <a:pt x="167" y="755"/>
                  </a:lnTo>
                  <a:lnTo>
                    <a:pt x="184" y="747"/>
                  </a:lnTo>
                  <a:lnTo>
                    <a:pt x="202" y="740"/>
                  </a:lnTo>
                  <a:lnTo>
                    <a:pt x="221" y="736"/>
                  </a:lnTo>
                  <a:lnTo>
                    <a:pt x="241" y="732"/>
                  </a:lnTo>
                  <a:lnTo>
                    <a:pt x="261" y="731"/>
                  </a:lnTo>
                  <a:lnTo>
                    <a:pt x="261" y="731"/>
                  </a:lnTo>
                  <a:lnTo>
                    <a:pt x="268" y="731"/>
                  </a:lnTo>
                  <a:lnTo>
                    <a:pt x="273" y="729"/>
                  </a:lnTo>
                  <a:lnTo>
                    <a:pt x="278" y="726"/>
                  </a:lnTo>
                  <a:lnTo>
                    <a:pt x="284" y="722"/>
                  </a:lnTo>
                  <a:lnTo>
                    <a:pt x="287" y="717"/>
                  </a:lnTo>
                  <a:lnTo>
                    <a:pt x="290" y="712"/>
                  </a:lnTo>
                  <a:lnTo>
                    <a:pt x="292" y="706"/>
                  </a:lnTo>
                  <a:lnTo>
                    <a:pt x="293" y="700"/>
                  </a:lnTo>
                  <a:lnTo>
                    <a:pt x="293" y="700"/>
                  </a:lnTo>
                  <a:lnTo>
                    <a:pt x="292" y="694"/>
                  </a:lnTo>
                  <a:lnTo>
                    <a:pt x="290" y="687"/>
                  </a:lnTo>
                  <a:lnTo>
                    <a:pt x="287" y="682"/>
                  </a:lnTo>
                  <a:lnTo>
                    <a:pt x="284" y="678"/>
                  </a:lnTo>
                  <a:lnTo>
                    <a:pt x="278" y="673"/>
                  </a:lnTo>
                  <a:lnTo>
                    <a:pt x="273" y="670"/>
                  </a:lnTo>
                  <a:lnTo>
                    <a:pt x="268" y="668"/>
                  </a:lnTo>
                  <a:lnTo>
                    <a:pt x="261" y="668"/>
                  </a:lnTo>
                  <a:lnTo>
                    <a:pt x="261" y="668"/>
                  </a:lnTo>
                  <a:lnTo>
                    <a:pt x="247" y="668"/>
                  </a:lnTo>
                  <a:lnTo>
                    <a:pt x="234" y="669"/>
                  </a:lnTo>
                  <a:lnTo>
                    <a:pt x="221" y="671"/>
                  </a:lnTo>
                  <a:lnTo>
                    <a:pt x="209" y="673"/>
                  </a:lnTo>
                  <a:lnTo>
                    <a:pt x="196" y="677"/>
                  </a:lnTo>
                  <a:lnTo>
                    <a:pt x="184" y="680"/>
                  </a:lnTo>
                  <a:lnTo>
                    <a:pt x="159" y="688"/>
                  </a:lnTo>
                  <a:lnTo>
                    <a:pt x="137" y="699"/>
                  </a:lnTo>
                  <a:lnTo>
                    <a:pt x="115" y="712"/>
                  </a:lnTo>
                  <a:lnTo>
                    <a:pt x="95" y="727"/>
                  </a:lnTo>
                  <a:lnTo>
                    <a:pt x="77" y="744"/>
                  </a:lnTo>
                  <a:lnTo>
                    <a:pt x="59" y="762"/>
                  </a:lnTo>
                  <a:lnTo>
                    <a:pt x="44" y="783"/>
                  </a:lnTo>
                  <a:lnTo>
                    <a:pt x="32" y="804"/>
                  </a:lnTo>
                  <a:lnTo>
                    <a:pt x="21" y="827"/>
                  </a:lnTo>
                  <a:lnTo>
                    <a:pt x="12" y="851"/>
                  </a:lnTo>
                  <a:lnTo>
                    <a:pt x="8" y="863"/>
                  </a:lnTo>
                  <a:lnTo>
                    <a:pt x="6" y="876"/>
                  </a:lnTo>
                  <a:lnTo>
                    <a:pt x="4" y="889"/>
                  </a:lnTo>
                  <a:lnTo>
                    <a:pt x="1" y="902"/>
                  </a:lnTo>
                  <a:lnTo>
                    <a:pt x="0" y="915"/>
                  </a:lnTo>
                  <a:lnTo>
                    <a:pt x="0" y="929"/>
                  </a:lnTo>
                  <a:lnTo>
                    <a:pt x="0" y="929"/>
                  </a:lnTo>
                  <a:lnTo>
                    <a:pt x="0" y="937"/>
                  </a:lnTo>
                  <a:lnTo>
                    <a:pt x="3" y="947"/>
                  </a:lnTo>
                  <a:lnTo>
                    <a:pt x="5" y="956"/>
                  </a:lnTo>
                  <a:lnTo>
                    <a:pt x="7" y="963"/>
                  </a:lnTo>
                  <a:lnTo>
                    <a:pt x="11" y="971"/>
                  </a:lnTo>
                  <a:lnTo>
                    <a:pt x="15" y="978"/>
                  </a:lnTo>
                  <a:lnTo>
                    <a:pt x="21" y="986"/>
                  </a:lnTo>
                  <a:lnTo>
                    <a:pt x="26" y="992"/>
                  </a:lnTo>
                  <a:lnTo>
                    <a:pt x="33" y="997"/>
                  </a:lnTo>
                  <a:lnTo>
                    <a:pt x="39" y="1003"/>
                  </a:lnTo>
                  <a:lnTo>
                    <a:pt x="47" y="1007"/>
                  </a:lnTo>
                  <a:lnTo>
                    <a:pt x="55" y="1010"/>
                  </a:lnTo>
                  <a:lnTo>
                    <a:pt x="63" y="1014"/>
                  </a:lnTo>
                  <a:lnTo>
                    <a:pt x="71" y="1016"/>
                  </a:lnTo>
                  <a:lnTo>
                    <a:pt x="80" y="1018"/>
                  </a:lnTo>
                  <a:lnTo>
                    <a:pt x="89" y="1018"/>
                  </a:lnTo>
                  <a:lnTo>
                    <a:pt x="833" y="1018"/>
                  </a:lnTo>
                  <a:lnTo>
                    <a:pt x="833" y="1018"/>
                  </a:lnTo>
                  <a:lnTo>
                    <a:pt x="843" y="1018"/>
                  </a:lnTo>
                  <a:lnTo>
                    <a:pt x="851" y="1016"/>
                  </a:lnTo>
                  <a:lnTo>
                    <a:pt x="860" y="1014"/>
                  </a:lnTo>
                  <a:lnTo>
                    <a:pt x="868" y="1010"/>
                  </a:lnTo>
                  <a:lnTo>
                    <a:pt x="876" y="1007"/>
                  </a:lnTo>
                  <a:lnTo>
                    <a:pt x="883" y="1003"/>
                  </a:lnTo>
                  <a:lnTo>
                    <a:pt x="890" y="997"/>
                  </a:lnTo>
                  <a:lnTo>
                    <a:pt x="896" y="992"/>
                  </a:lnTo>
                  <a:lnTo>
                    <a:pt x="902" y="986"/>
                  </a:lnTo>
                  <a:lnTo>
                    <a:pt x="907" y="978"/>
                  </a:lnTo>
                  <a:lnTo>
                    <a:pt x="911" y="971"/>
                  </a:lnTo>
                  <a:lnTo>
                    <a:pt x="916" y="963"/>
                  </a:lnTo>
                  <a:lnTo>
                    <a:pt x="919" y="956"/>
                  </a:lnTo>
                  <a:lnTo>
                    <a:pt x="921" y="947"/>
                  </a:lnTo>
                  <a:lnTo>
                    <a:pt x="922" y="937"/>
                  </a:lnTo>
                  <a:lnTo>
                    <a:pt x="922" y="929"/>
                  </a:lnTo>
                  <a:lnTo>
                    <a:pt x="922" y="929"/>
                  </a:lnTo>
                  <a:lnTo>
                    <a:pt x="922" y="915"/>
                  </a:lnTo>
                  <a:lnTo>
                    <a:pt x="921" y="902"/>
                  </a:lnTo>
                  <a:lnTo>
                    <a:pt x="920" y="889"/>
                  </a:lnTo>
                  <a:lnTo>
                    <a:pt x="918" y="876"/>
                  </a:lnTo>
                  <a:lnTo>
                    <a:pt x="915" y="863"/>
                  </a:lnTo>
                  <a:lnTo>
                    <a:pt x="911" y="851"/>
                  </a:lnTo>
                  <a:lnTo>
                    <a:pt x="902" y="827"/>
                  </a:lnTo>
                  <a:lnTo>
                    <a:pt x="891" y="804"/>
                  </a:lnTo>
                  <a:lnTo>
                    <a:pt x="878" y="783"/>
                  </a:lnTo>
                  <a:lnTo>
                    <a:pt x="863" y="762"/>
                  </a:lnTo>
                  <a:lnTo>
                    <a:pt x="846" y="744"/>
                  </a:lnTo>
                  <a:lnTo>
                    <a:pt x="828" y="727"/>
                  </a:lnTo>
                  <a:lnTo>
                    <a:pt x="807" y="712"/>
                  </a:lnTo>
                  <a:lnTo>
                    <a:pt x="786" y="699"/>
                  </a:lnTo>
                  <a:lnTo>
                    <a:pt x="763" y="688"/>
                  </a:lnTo>
                  <a:lnTo>
                    <a:pt x="740" y="680"/>
                  </a:lnTo>
                  <a:lnTo>
                    <a:pt x="727" y="677"/>
                  </a:lnTo>
                  <a:lnTo>
                    <a:pt x="714" y="673"/>
                  </a:lnTo>
                  <a:lnTo>
                    <a:pt x="701" y="671"/>
                  </a:lnTo>
                  <a:lnTo>
                    <a:pt x="688" y="669"/>
                  </a:lnTo>
                  <a:lnTo>
                    <a:pt x="675" y="668"/>
                  </a:lnTo>
                  <a:lnTo>
                    <a:pt x="661" y="668"/>
                  </a:lnTo>
                  <a:lnTo>
                    <a:pt x="661" y="668"/>
                  </a:lnTo>
                  <a:close/>
                  <a:moveTo>
                    <a:pt x="484" y="84"/>
                  </a:moveTo>
                  <a:lnTo>
                    <a:pt x="484" y="84"/>
                  </a:lnTo>
                  <a:lnTo>
                    <a:pt x="501" y="75"/>
                  </a:lnTo>
                  <a:lnTo>
                    <a:pt x="520" y="68"/>
                  </a:lnTo>
                  <a:lnTo>
                    <a:pt x="538" y="65"/>
                  </a:lnTo>
                  <a:lnTo>
                    <a:pt x="557" y="64"/>
                  </a:lnTo>
                  <a:lnTo>
                    <a:pt x="557" y="64"/>
                  </a:lnTo>
                  <a:lnTo>
                    <a:pt x="574" y="65"/>
                  </a:lnTo>
                  <a:lnTo>
                    <a:pt x="592" y="68"/>
                  </a:lnTo>
                  <a:lnTo>
                    <a:pt x="609" y="74"/>
                  </a:lnTo>
                  <a:lnTo>
                    <a:pt x="625" y="81"/>
                  </a:lnTo>
                  <a:lnTo>
                    <a:pt x="640" y="91"/>
                  </a:lnTo>
                  <a:lnTo>
                    <a:pt x="655" y="103"/>
                  </a:lnTo>
                  <a:lnTo>
                    <a:pt x="668" y="115"/>
                  </a:lnTo>
                  <a:lnTo>
                    <a:pt x="681" y="130"/>
                  </a:lnTo>
                  <a:lnTo>
                    <a:pt x="691" y="147"/>
                  </a:lnTo>
                  <a:lnTo>
                    <a:pt x="702" y="164"/>
                  </a:lnTo>
                  <a:lnTo>
                    <a:pt x="711" y="182"/>
                  </a:lnTo>
                  <a:lnTo>
                    <a:pt x="718" y="202"/>
                  </a:lnTo>
                  <a:lnTo>
                    <a:pt x="724" y="223"/>
                  </a:lnTo>
                  <a:lnTo>
                    <a:pt x="728" y="244"/>
                  </a:lnTo>
                  <a:lnTo>
                    <a:pt x="731" y="267"/>
                  </a:lnTo>
                  <a:lnTo>
                    <a:pt x="732" y="290"/>
                  </a:lnTo>
                  <a:lnTo>
                    <a:pt x="732" y="290"/>
                  </a:lnTo>
                  <a:lnTo>
                    <a:pt x="731" y="306"/>
                  </a:lnTo>
                  <a:lnTo>
                    <a:pt x="730" y="324"/>
                  </a:lnTo>
                  <a:lnTo>
                    <a:pt x="728" y="340"/>
                  </a:lnTo>
                  <a:lnTo>
                    <a:pt x="725" y="356"/>
                  </a:lnTo>
                  <a:lnTo>
                    <a:pt x="725" y="356"/>
                  </a:lnTo>
                  <a:lnTo>
                    <a:pt x="724" y="362"/>
                  </a:lnTo>
                  <a:lnTo>
                    <a:pt x="724" y="369"/>
                  </a:lnTo>
                  <a:lnTo>
                    <a:pt x="726" y="374"/>
                  </a:lnTo>
                  <a:lnTo>
                    <a:pt x="728" y="379"/>
                  </a:lnTo>
                  <a:lnTo>
                    <a:pt x="732" y="385"/>
                  </a:lnTo>
                  <a:lnTo>
                    <a:pt x="736" y="389"/>
                  </a:lnTo>
                  <a:lnTo>
                    <a:pt x="742" y="391"/>
                  </a:lnTo>
                  <a:lnTo>
                    <a:pt x="748" y="393"/>
                  </a:lnTo>
                  <a:lnTo>
                    <a:pt x="748" y="393"/>
                  </a:lnTo>
                  <a:lnTo>
                    <a:pt x="756" y="394"/>
                  </a:lnTo>
                  <a:lnTo>
                    <a:pt x="756" y="394"/>
                  </a:lnTo>
                  <a:lnTo>
                    <a:pt x="761" y="394"/>
                  </a:lnTo>
                  <a:lnTo>
                    <a:pt x="765" y="393"/>
                  </a:lnTo>
                  <a:lnTo>
                    <a:pt x="771" y="391"/>
                  </a:lnTo>
                  <a:lnTo>
                    <a:pt x="775" y="388"/>
                  </a:lnTo>
                  <a:lnTo>
                    <a:pt x="778" y="385"/>
                  </a:lnTo>
                  <a:lnTo>
                    <a:pt x="782" y="380"/>
                  </a:lnTo>
                  <a:lnTo>
                    <a:pt x="785" y="375"/>
                  </a:lnTo>
                  <a:lnTo>
                    <a:pt x="786" y="370"/>
                  </a:lnTo>
                  <a:lnTo>
                    <a:pt x="786" y="370"/>
                  </a:lnTo>
                  <a:lnTo>
                    <a:pt x="790" y="350"/>
                  </a:lnTo>
                  <a:lnTo>
                    <a:pt x="793" y="331"/>
                  </a:lnTo>
                  <a:lnTo>
                    <a:pt x="794" y="311"/>
                  </a:lnTo>
                  <a:lnTo>
                    <a:pt x="795" y="290"/>
                  </a:lnTo>
                  <a:lnTo>
                    <a:pt x="795" y="290"/>
                  </a:lnTo>
                  <a:lnTo>
                    <a:pt x="794" y="260"/>
                  </a:lnTo>
                  <a:lnTo>
                    <a:pt x="790" y="231"/>
                  </a:lnTo>
                  <a:lnTo>
                    <a:pt x="785" y="203"/>
                  </a:lnTo>
                  <a:lnTo>
                    <a:pt x="776" y="178"/>
                  </a:lnTo>
                  <a:lnTo>
                    <a:pt x="767" y="152"/>
                  </a:lnTo>
                  <a:lnTo>
                    <a:pt x="755" y="128"/>
                  </a:lnTo>
                  <a:lnTo>
                    <a:pt x="741" y="106"/>
                  </a:lnTo>
                  <a:lnTo>
                    <a:pt x="726" y="85"/>
                  </a:lnTo>
                  <a:lnTo>
                    <a:pt x="709" y="66"/>
                  </a:lnTo>
                  <a:lnTo>
                    <a:pt x="690" y="50"/>
                  </a:lnTo>
                  <a:lnTo>
                    <a:pt x="670" y="35"/>
                  </a:lnTo>
                  <a:lnTo>
                    <a:pt x="660" y="29"/>
                  </a:lnTo>
                  <a:lnTo>
                    <a:pt x="650" y="23"/>
                  </a:lnTo>
                  <a:lnTo>
                    <a:pt x="639" y="18"/>
                  </a:lnTo>
                  <a:lnTo>
                    <a:pt x="628" y="14"/>
                  </a:lnTo>
                  <a:lnTo>
                    <a:pt x="616" y="9"/>
                  </a:lnTo>
                  <a:lnTo>
                    <a:pt x="604" y="6"/>
                  </a:lnTo>
                  <a:lnTo>
                    <a:pt x="593" y="3"/>
                  </a:lnTo>
                  <a:lnTo>
                    <a:pt x="581" y="2"/>
                  </a:lnTo>
                  <a:lnTo>
                    <a:pt x="569" y="1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43" y="1"/>
                  </a:lnTo>
                  <a:lnTo>
                    <a:pt x="529" y="2"/>
                  </a:lnTo>
                  <a:lnTo>
                    <a:pt x="517" y="4"/>
                  </a:lnTo>
                  <a:lnTo>
                    <a:pt x="503" y="7"/>
                  </a:lnTo>
                  <a:lnTo>
                    <a:pt x="490" y="11"/>
                  </a:lnTo>
                  <a:lnTo>
                    <a:pt x="477" y="17"/>
                  </a:lnTo>
                  <a:lnTo>
                    <a:pt x="465" y="22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47" y="33"/>
                  </a:lnTo>
                  <a:lnTo>
                    <a:pt x="442" y="37"/>
                  </a:lnTo>
                  <a:lnTo>
                    <a:pt x="439" y="43"/>
                  </a:lnTo>
                  <a:lnTo>
                    <a:pt x="438" y="49"/>
                  </a:lnTo>
                  <a:lnTo>
                    <a:pt x="437" y="54"/>
                  </a:lnTo>
                  <a:lnTo>
                    <a:pt x="437" y="61"/>
                  </a:lnTo>
                  <a:lnTo>
                    <a:pt x="438" y="67"/>
                  </a:lnTo>
                  <a:lnTo>
                    <a:pt x="441" y="73"/>
                  </a:lnTo>
                  <a:lnTo>
                    <a:pt x="441" y="73"/>
                  </a:lnTo>
                  <a:lnTo>
                    <a:pt x="445" y="78"/>
                  </a:lnTo>
                  <a:lnTo>
                    <a:pt x="450" y="82"/>
                  </a:lnTo>
                  <a:lnTo>
                    <a:pt x="455" y="85"/>
                  </a:lnTo>
                  <a:lnTo>
                    <a:pt x="461" y="88"/>
                  </a:lnTo>
                  <a:lnTo>
                    <a:pt x="467" y="89"/>
                  </a:lnTo>
                  <a:lnTo>
                    <a:pt x="473" y="88"/>
                  </a:lnTo>
                  <a:lnTo>
                    <a:pt x="479" y="87"/>
                  </a:lnTo>
                  <a:lnTo>
                    <a:pt x="484" y="84"/>
                  </a:lnTo>
                  <a:lnTo>
                    <a:pt x="484" y="84"/>
                  </a:lnTo>
                  <a:close/>
                  <a:moveTo>
                    <a:pt x="763" y="540"/>
                  </a:moveTo>
                  <a:lnTo>
                    <a:pt x="763" y="540"/>
                  </a:lnTo>
                  <a:lnTo>
                    <a:pt x="757" y="541"/>
                  </a:lnTo>
                  <a:lnTo>
                    <a:pt x="751" y="544"/>
                  </a:lnTo>
                  <a:lnTo>
                    <a:pt x="746" y="546"/>
                  </a:lnTo>
                  <a:lnTo>
                    <a:pt x="741" y="550"/>
                  </a:lnTo>
                  <a:lnTo>
                    <a:pt x="738" y="554"/>
                  </a:lnTo>
                  <a:lnTo>
                    <a:pt x="734" y="560"/>
                  </a:lnTo>
                  <a:lnTo>
                    <a:pt x="732" y="566"/>
                  </a:lnTo>
                  <a:lnTo>
                    <a:pt x="732" y="573"/>
                  </a:lnTo>
                  <a:lnTo>
                    <a:pt x="732" y="573"/>
                  </a:lnTo>
                  <a:lnTo>
                    <a:pt x="732" y="579"/>
                  </a:lnTo>
                  <a:lnTo>
                    <a:pt x="734" y="584"/>
                  </a:lnTo>
                  <a:lnTo>
                    <a:pt x="738" y="590"/>
                  </a:lnTo>
                  <a:lnTo>
                    <a:pt x="741" y="595"/>
                  </a:lnTo>
                  <a:lnTo>
                    <a:pt x="746" y="598"/>
                  </a:lnTo>
                  <a:lnTo>
                    <a:pt x="751" y="602"/>
                  </a:lnTo>
                  <a:lnTo>
                    <a:pt x="757" y="604"/>
                  </a:lnTo>
                  <a:lnTo>
                    <a:pt x="763" y="605"/>
                  </a:lnTo>
                  <a:lnTo>
                    <a:pt x="763" y="605"/>
                  </a:lnTo>
                  <a:lnTo>
                    <a:pt x="784" y="606"/>
                  </a:lnTo>
                  <a:lnTo>
                    <a:pt x="803" y="608"/>
                  </a:lnTo>
                  <a:lnTo>
                    <a:pt x="821" y="613"/>
                  </a:lnTo>
                  <a:lnTo>
                    <a:pt x="839" y="620"/>
                  </a:lnTo>
                  <a:lnTo>
                    <a:pt x="856" y="628"/>
                  </a:lnTo>
                  <a:lnTo>
                    <a:pt x="872" y="639"/>
                  </a:lnTo>
                  <a:lnTo>
                    <a:pt x="887" y="650"/>
                  </a:lnTo>
                  <a:lnTo>
                    <a:pt x="900" y="663"/>
                  </a:lnTo>
                  <a:lnTo>
                    <a:pt x="911" y="678"/>
                  </a:lnTo>
                  <a:lnTo>
                    <a:pt x="923" y="693"/>
                  </a:lnTo>
                  <a:lnTo>
                    <a:pt x="932" y="709"/>
                  </a:lnTo>
                  <a:lnTo>
                    <a:pt x="940" y="727"/>
                  </a:lnTo>
                  <a:lnTo>
                    <a:pt x="946" y="745"/>
                  </a:lnTo>
                  <a:lnTo>
                    <a:pt x="951" y="764"/>
                  </a:lnTo>
                  <a:lnTo>
                    <a:pt x="953" y="784"/>
                  </a:lnTo>
                  <a:lnTo>
                    <a:pt x="954" y="803"/>
                  </a:lnTo>
                  <a:lnTo>
                    <a:pt x="954" y="803"/>
                  </a:lnTo>
                  <a:lnTo>
                    <a:pt x="954" y="809"/>
                  </a:lnTo>
                  <a:lnTo>
                    <a:pt x="952" y="814"/>
                  </a:lnTo>
                  <a:lnTo>
                    <a:pt x="952" y="814"/>
                  </a:lnTo>
                  <a:lnTo>
                    <a:pt x="950" y="820"/>
                  </a:lnTo>
                  <a:lnTo>
                    <a:pt x="950" y="827"/>
                  </a:lnTo>
                  <a:lnTo>
                    <a:pt x="950" y="832"/>
                  </a:lnTo>
                  <a:lnTo>
                    <a:pt x="952" y="839"/>
                  </a:lnTo>
                  <a:lnTo>
                    <a:pt x="954" y="844"/>
                  </a:lnTo>
                  <a:lnTo>
                    <a:pt x="959" y="848"/>
                  </a:lnTo>
                  <a:lnTo>
                    <a:pt x="963" y="853"/>
                  </a:lnTo>
                  <a:lnTo>
                    <a:pt x="968" y="856"/>
                  </a:lnTo>
                  <a:lnTo>
                    <a:pt x="968" y="856"/>
                  </a:lnTo>
                  <a:lnTo>
                    <a:pt x="975" y="858"/>
                  </a:lnTo>
                  <a:lnTo>
                    <a:pt x="981" y="859"/>
                  </a:lnTo>
                  <a:lnTo>
                    <a:pt x="981" y="859"/>
                  </a:lnTo>
                  <a:lnTo>
                    <a:pt x="985" y="858"/>
                  </a:lnTo>
                  <a:lnTo>
                    <a:pt x="990" y="857"/>
                  </a:lnTo>
                  <a:lnTo>
                    <a:pt x="998" y="854"/>
                  </a:lnTo>
                  <a:lnTo>
                    <a:pt x="1003" y="851"/>
                  </a:lnTo>
                  <a:lnTo>
                    <a:pt x="1006" y="848"/>
                  </a:lnTo>
                  <a:lnTo>
                    <a:pt x="1008" y="844"/>
                  </a:lnTo>
                  <a:lnTo>
                    <a:pt x="1010" y="840"/>
                  </a:lnTo>
                  <a:lnTo>
                    <a:pt x="1010" y="840"/>
                  </a:lnTo>
                  <a:lnTo>
                    <a:pt x="1013" y="831"/>
                  </a:lnTo>
                  <a:lnTo>
                    <a:pt x="1017" y="823"/>
                  </a:lnTo>
                  <a:lnTo>
                    <a:pt x="1018" y="813"/>
                  </a:lnTo>
                  <a:lnTo>
                    <a:pt x="1018" y="803"/>
                  </a:lnTo>
                  <a:lnTo>
                    <a:pt x="1018" y="803"/>
                  </a:lnTo>
                  <a:lnTo>
                    <a:pt x="1018" y="790"/>
                  </a:lnTo>
                  <a:lnTo>
                    <a:pt x="1017" y="777"/>
                  </a:lnTo>
                  <a:lnTo>
                    <a:pt x="1013" y="751"/>
                  </a:lnTo>
                  <a:lnTo>
                    <a:pt x="1007" y="726"/>
                  </a:lnTo>
                  <a:lnTo>
                    <a:pt x="998" y="702"/>
                  </a:lnTo>
                  <a:lnTo>
                    <a:pt x="988" y="679"/>
                  </a:lnTo>
                  <a:lnTo>
                    <a:pt x="976" y="657"/>
                  </a:lnTo>
                  <a:lnTo>
                    <a:pt x="961" y="637"/>
                  </a:lnTo>
                  <a:lnTo>
                    <a:pt x="945" y="619"/>
                  </a:lnTo>
                  <a:lnTo>
                    <a:pt x="926" y="602"/>
                  </a:lnTo>
                  <a:lnTo>
                    <a:pt x="907" y="585"/>
                  </a:lnTo>
                  <a:lnTo>
                    <a:pt x="887" y="573"/>
                  </a:lnTo>
                  <a:lnTo>
                    <a:pt x="864" y="562"/>
                  </a:lnTo>
                  <a:lnTo>
                    <a:pt x="852" y="556"/>
                  </a:lnTo>
                  <a:lnTo>
                    <a:pt x="841" y="552"/>
                  </a:lnTo>
                  <a:lnTo>
                    <a:pt x="829" y="549"/>
                  </a:lnTo>
                  <a:lnTo>
                    <a:pt x="816" y="546"/>
                  </a:lnTo>
                  <a:lnTo>
                    <a:pt x="803" y="544"/>
                  </a:lnTo>
                  <a:lnTo>
                    <a:pt x="790" y="542"/>
                  </a:lnTo>
                  <a:lnTo>
                    <a:pt x="777" y="541"/>
                  </a:lnTo>
                  <a:lnTo>
                    <a:pt x="763" y="540"/>
                  </a:lnTo>
                  <a:lnTo>
                    <a:pt x="763" y="5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509640" y="1295495"/>
            <a:ext cx="642094" cy="639200"/>
            <a:chOff x="4753799" y="1762689"/>
            <a:chExt cx="869714" cy="869714"/>
          </a:xfrm>
        </p:grpSpPr>
        <p:sp>
          <p:nvSpPr>
            <p:cNvPr id="25" name="椭圆 24"/>
            <p:cNvSpPr/>
            <p:nvPr/>
          </p:nvSpPr>
          <p:spPr>
            <a:xfrm>
              <a:off x="4753799" y="1762689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26" name="Freeform 101"/>
            <p:cNvSpPr>
              <a:spLocks noEditPoints="1"/>
            </p:cNvSpPr>
            <p:nvPr/>
          </p:nvSpPr>
          <p:spPr bwMode="auto">
            <a:xfrm>
              <a:off x="5075800" y="2035621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572096" y="1819506"/>
            <a:ext cx="1873899" cy="1865807"/>
            <a:chOff x="846756" y="1094041"/>
            <a:chExt cx="2526752" cy="2515841"/>
          </a:xfrm>
        </p:grpSpPr>
        <p:sp>
          <p:nvSpPr>
            <p:cNvPr id="33" name="圆: 空心 32"/>
            <p:cNvSpPr/>
            <p:nvPr/>
          </p:nvSpPr>
          <p:spPr>
            <a:xfrm>
              <a:off x="846756" y="1094041"/>
              <a:ext cx="2526752" cy="2515841"/>
            </a:xfrm>
            <a:prstGeom prst="donut">
              <a:avLst/>
            </a:prstGeom>
            <a:solidFill>
              <a:srgbClr val="EB193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"/>
            <a:srcRect l="7833" r="17434" b="394"/>
            <a:stretch>
              <a:fillRect/>
            </a:stretch>
          </p:blipFill>
          <p:spPr>
            <a:xfrm>
              <a:off x="931789" y="1188095"/>
              <a:ext cx="2371248" cy="2338413"/>
            </a:xfrm>
            <a:custGeom>
              <a:avLst/>
              <a:gdLst>
                <a:gd name="connsiteX0" fmla="*/ 1024257 w 2371248"/>
                <a:gd name="connsiteY0" fmla="*/ 0 h 2338413"/>
                <a:gd name="connsiteX1" fmla="*/ 1346991 w 2371248"/>
                <a:gd name="connsiteY1" fmla="*/ 0 h 2338413"/>
                <a:gd name="connsiteX2" fmla="*/ 1424569 w 2371248"/>
                <a:gd name="connsiteY2" fmla="*/ 11737 h 2338413"/>
                <a:gd name="connsiteX3" fmla="*/ 2371248 w 2371248"/>
                <a:gd name="connsiteY3" fmla="*/ 1163136 h 2338413"/>
                <a:gd name="connsiteX4" fmla="*/ 1185624 w 2371248"/>
                <a:gd name="connsiteY4" fmla="*/ 2338413 h 2338413"/>
                <a:gd name="connsiteX5" fmla="*/ 0 w 2371248"/>
                <a:gd name="connsiteY5" fmla="*/ 1163136 h 2338413"/>
                <a:gd name="connsiteX6" fmla="*/ 946680 w 2371248"/>
                <a:gd name="connsiteY6" fmla="*/ 11737 h 233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1248" h="2338413">
                  <a:moveTo>
                    <a:pt x="1024257" y="0"/>
                  </a:moveTo>
                  <a:lnTo>
                    <a:pt x="1346991" y="0"/>
                  </a:lnTo>
                  <a:lnTo>
                    <a:pt x="1424569" y="11737"/>
                  </a:lnTo>
                  <a:cubicBezTo>
                    <a:pt x="1964838" y="121327"/>
                    <a:pt x="2371248" y="595184"/>
                    <a:pt x="2371248" y="1163136"/>
                  </a:cubicBezTo>
                  <a:cubicBezTo>
                    <a:pt x="2371248" y="1812224"/>
                    <a:pt x="1840426" y="2338413"/>
                    <a:pt x="1185624" y="2338413"/>
                  </a:cubicBezTo>
                  <a:cubicBezTo>
                    <a:pt x="530822" y="2338413"/>
                    <a:pt x="0" y="1812224"/>
                    <a:pt x="0" y="1163136"/>
                  </a:cubicBezTo>
                  <a:cubicBezTo>
                    <a:pt x="0" y="595184"/>
                    <a:pt x="406411" y="121327"/>
                    <a:pt x="946680" y="11737"/>
                  </a:cubicBezTo>
                  <a:close/>
                </a:path>
              </a:pathLst>
            </a:custGeom>
          </p:spPr>
        </p:pic>
      </p:grpSp>
      <p:sp>
        <p:nvSpPr>
          <p:cNvPr id="35" name="矩形 34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738318" y="1123164"/>
            <a:ext cx="2866700" cy="73849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建立团队开发产品的信心</a:t>
            </a:r>
            <a:endParaRPr lang="en-US" altLang="zh-CN" sz="12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持续集成使得团队成员清楚地知道每一次构建的结果，知道他们对软件的改动有哪些影响，结果怎么样。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41607" y="1145724"/>
            <a:ext cx="2138166" cy="946239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提高软件质量</a:t>
            </a:r>
            <a:endParaRPr lang="en-US" altLang="zh-CN" sz="12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高效的持续集成的测试一直持续进行，避免了在代码累积到一定量进行集成时代码质量低下的风险。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426733" y="2279289"/>
            <a:ext cx="2448895" cy="73849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增强项目的可见性</a:t>
            </a:r>
            <a:endParaRPr lang="en-US" altLang="zh-CN" sz="12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我们可以通过迭代开发、技术评审、持续集成增加项目进度和软件质量的可见性。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24097" y="2299738"/>
            <a:ext cx="2369507" cy="946239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节约时间，缩短项目发布周期</a:t>
            </a:r>
            <a:endParaRPr lang="zh-CN" altLang="en-US" sz="12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持续集成可以将代码编译、数据库集成、测试、审查、部署、反馈等环节自动化，缩短了项目总体耗时，将项目发布时间提前。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840310" y="3499304"/>
            <a:ext cx="2332659" cy="946239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解决项目管理的困惑</a:t>
            </a:r>
            <a:endParaRPr lang="zh-CN" altLang="en-US" sz="12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在持续集成实践中，项目管理者只需要把控项目进度，不需要再关注开发和测试间的接口问题。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126314" y="3524797"/>
            <a:ext cx="2138166" cy="73849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便捷部署</a:t>
            </a:r>
            <a:endParaRPr lang="en-US" altLang="zh-CN" sz="12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持续集成可以在任何实践发布可以部署的软件，可以经常对源代码进行改动。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52"/>
    </mc:Choice>
    <mc:Fallback>
      <p:transition spd="slow" advTm="875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316261" y="29862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持续集成与持续部署的原则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332210" y="556195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Principles of CI/CD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654329" y="1839096"/>
            <a:ext cx="627196" cy="534514"/>
            <a:chOff x="1255712" y="1329284"/>
            <a:chExt cx="1481807" cy="1364456"/>
          </a:xfrm>
        </p:grpSpPr>
        <p:sp>
          <p:nvSpPr>
            <p:cNvPr id="5" name="矩形 4"/>
            <p:cNvSpPr/>
            <p:nvPr/>
          </p:nvSpPr>
          <p:spPr>
            <a:xfrm>
              <a:off x="1336591" y="1329284"/>
              <a:ext cx="1364456" cy="1364456"/>
            </a:xfrm>
            <a:prstGeom prst="rect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pic>
          <p:nvPicPr>
            <p:cNvPr id="6" name="Picture 5" descr="\\MAGNUM\Projects\Microsoft\Cloud Power FY12\Design\ICONS_PNG\Increase.png"/>
            <p:cNvPicPr>
              <a:picLocks noChangeAspect="1" noChangeArrowheads="1"/>
            </p:cNvPicPr>
            <p:nvPr/>
          </p:nvPicPr>
          <p:blipFill>
            <a:blip r:embed="rId1" cstate="print">
              <a:biLevel thresh="50000"/>
            </a:blip>
            <a:srcRect/>
            <a:stretch>
              <a:fillRect/>
            </a:stretch>
          </p:blipFill>
          <p:spPr bwMode="auto">
            <a:xfrm>
              <a:off x="1255712" y="1329284"/>
              <a:ext cx="1481807" cy="1284945"/>
            </a:xfrm>
            <a:prstGeom prst="rect">
              <a:avLst/>
            </a:prstGeom>
            <a:noFill/>
          </p:spPr>
        </p:pic>
      </p:grpSp>
      <p:grpSp>
        <p:nvGrpSpPr>
          <p:cNvPr id="7" name="组合 6"/>
          <p:cNvGrpSpPr/>
          <p:nvPr/>
        </p:nvGrpSpPr>
        <p:grpSpPr>
          <a:xfrm>
            <a:off x="1690286" y="3229155"/>
            <a:ext cx="575802" cy="534514"/>
            <a:chOff x="1336591" y="2820772"/>
            <a:chExt cx="1364456" cy="1364456"/>
          </a:xfrm>
        </p:grpSpPr>
        <p:sp>
          <p:nvSpPr>
            <p:cNvPr id="8" name="矩形 7"/>
            <p:cNvSpPr/>
            <p:nvPr/>
          </p:nvSpPr>
          <p:spPr>
            <a:xfrm>
              <a:off x="1336591" y="2820772"/>
              <a:ext cx="1364456" cy="1364456"/>
            </a:xfrm>
            <a:prstGeom prst="rect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459051" y="3059019"/>
              <a:ext cx="1040356" cy="947461"/>
              <a:chOff x="2065786" y="4184708"/>
              <a:chExt cx="1143803" cy="1041671"/>
            </a:xfrm>
          </p:grpSpPr>
          <p:pic>
            <p:nvPicPr>
              <p:cNvPr id="10" name="Picture 3" descr="\\MAGNUM\Projects\Microsoft\Cloud Power FY12\Design\ICONS_PNG\User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biLevel thresh="25000"/>
              </a:blip>
              <a:srcRect/>
              <a:stretch>
                <a:fillRect/>
              </a:stretch>
            </p:blipFill>
            <p:spPr bwMode="auto">
              <a:xfrm>
                <a:off x="2065786" y="4184708"/>
                <a:ext cx="1041942" cy="1041671"/>
              </a:xfrm>
              <a:prstGeom prst="rect">
                <a:avLst/>
              </a:prstGeom>
              <a:noFill/>
            </p:spPr>
          </p:pic>
          <p:pic>
            <p:nvPicPr>
              <p:cNvPr id="11" name="Picture 12"/>
              <p:cNvPicPr>
                <a:picLocks noChangeAspect="1"/>
              </p:cNvPicPr>
              <p:nvPr/>
            </p:nvPicPr>
            <p:blipFill>
              <a:blip r:embed="rId3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848917" y="4416131"/>
                <a:ext cx="360672" cy="532913"/>
              </a:xfrm>
              <a:prstGeom prst="rect">
                <a:avLst/>
              </a:prstGeom>
            </p:spPr>
          </p:pic>
        </p:grpSp>
      </p:grpSp>
      <p:grpSp>
        <p:nvGrpSpPr>
          <p:cNvPr id="20" name="组合 19"/>
          <p:cNvGrpSpPr/>
          <p:nvPr/>
        </p:nvGrpSpPr>
        <p:grpSpPr>
          <a:xfrm>
            <a:off x="2700362" y="1145455"/>
            <a:ext cx="5118404" cy="451561"/>
            <a:chOff x="2332033" y="1247491"/>
            <a:chExt cx="5118404" cy="451561"/>
          </a:xfrm>
        </p:grpSpPr>
        <p:sp>
          <p:nvSpPr>
            <p:cNvPr id="2" name="矩形 1"/>
            <p:cNvSpPr/>
            <p:nvPr/>
          </p:nvSpPr>
          <p:spPr>
            <a:xfrm>
              <a:off x="2332033" y="1266414"/>
              <a:ext cx="5112568" cy="432638"/>
            </a:xfrm>
            <a:prstGeom prst="rect">
              <a:avLst/>
            </a:prstGeom>
            <a:solidFill>
              <a:srgbClr val="E2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rtlCol="0" anchor="ctr"/>
            <a:lstStyle/>
            <a:p>
              <a:pPr algn="ctr"/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26"/>
            <p:cNvSpPr txBox="1"/>
            <p:nvPr/>
          </p:nvSpPr>
          <p:spPr>
            <a:xfrm>
              <a:off x="2499599" y="1247491"/>
              <a:ext cx="4950838" cy="375685"/>
            </a:xfrm>
            <a:prstGeom prst="rect">
              <a:avLst/>
            </a:prstGeom>
            <a:noFill/>
          </p:spPr>
          <p:txBody>
            <a:bodyPr wrap="square" lIns="89858" tIns="44929" rIns="89858" bIns="44929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维护唯一的代码仓库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694526" y="1798775"/>
            <a:ext cx="5118404" cy="451561"/>
            <a:chOff x="2332033" y="1247491"/>
            <a:chExt cx="5118404" cy="451561"/>
          </a:xfrm>
        </p:grpSpPr>
        <p:sp>
          <p:nvSpPr>
            <p:cNvPr id="22" name="矩形 21"/>
            <p:cNvSpPr/>
            <p:nvPr/>
          </p:nvSpPr>
          <p:spPr>
            <a:xfrm>
              <a:off x="2332033" y="1266414"/>
              <a:ext cx="5112568" cy="432638"/>
            </a:xfrm>
            <a:prstGeom prst="rect">
              <a:avLst/>
            </a:prstGeom>
            <a:solidFill>
              <a:srgbClr val="E2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rtlCol="0" anchor="ctr"/>
            <a:lstStyle/>
            <a:p>
              <a:pPr algn="ctr"/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6"/>
            <p:cNvSpPr txBox="1"/>
            <p:nvPr/>
          </p:nvSpPr>
          <p:spPr>
            <a:xfrm>
              <a:off x="2499599" y="1247491"/>
              <a:ext cx="4950838" cy="375685"/>
            </a:xfrm>
            <a:prstGeom prst="rect">
              <a:avLst/>
            </a:prstGeom>
            <a:noFill/>
          </p:spPr>
          <p:txBody>
            <a:bodyPr wrap="square" lIns="89858" tIns="44929" rIns="89858" bIns="44929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让构建能够自测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700362" y="2520980"/>
            <a:ext cx="5118404" cy="451561"/>
            <a:chOff x="2332033" y="1247491"/>
            <a:chExt cx="5118404" cy="451561"/>
          </a:xfrm>
        </p:grpSpPr>
        <p:sp>
          <p:nvSpPr>
            <p:cNvPr id="25" name="矩形 24"/>
            <p:cNvSpPr/>
            <p:nvPr/>
          </p:nvSpPr>
          <p:spPr>
            <a:xfrm>
              <a:off x="2332033" y="1266414"/>
              <a:ext cx="5112568" cy="432638"/>
            </a:xfrm>
            <a:prstGeom prst="rect">
              <a:avLst/>
            </a:prstGeom>
            <a:solidFill>
              <a:srgbClr val="E2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rtlCol="0" anchor="ctr"/>
            <a:lstStyle/>
            <a:p>
              <a:pPr algn="ctr"/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6"/>
            <p:cNvSpPr txBox="1"/>
            <p:nvPr/>
          </p:nvSpPr>
          <p:spPr>
            <a:xfrm>
              <a:off x="2499599" y="1247491"/>
              <a:ext cx="4950838" cy="375685"/>
            </a:xfrm>
            <a:prstGeom prst="rect">
              <a:avLst/>
            </a:prstGeom>
            <a:noFill/>
          </p:spPr>
          <p:txBody>
            <a:bodyPr wrap="square" lIns="89858" tIns="44929" rIns="89858" bIns="44929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每天执行多次构建，每次构建都要生成可发布的产品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700362" y="3262108"/>
            <a:ext cx="5118404" cy="451561"/>
            <a:chOff x="2332033" y="1247491"/>
            <a:chExt cx="5118404" cy="451561"/>
          </a:xfrm>
        </p:grpSpPr>
        <p:sp>
          <p:nvSpPr>
            <p:cNvPr id="28" name="矩形 27"/>
            <p:cNvSpPr/>
            <p:nvPr/>
          </p:nvSpPr>
          <p:spPr>
            <a:xfrm>
              <a:off x="2332033" y="1266414"/>
              <a:ext cx="5112568" cy="432638"/>
            </a:xfrm>
            <a:prstGeom prst="rect">
              <a:avLst/>
            </a:prstGeom>
            <a:solidFill>
              <a:srgbClr val="E2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rtlCol="0" anchor="ctr"/>
            <a:lstStyle/>
            <a:p>
              <a:pPr algn="ctr"/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6"/>
            <p:cNvSpPr txBox="1"/>
            <p:nvPr/>
          </p:nvSpPr>
          <p:spPr>
            <a:xfrm>
              <a:off x="2499599" y="1247491"/>
              <a:ext cx="4950838" cy="375685"/>
            </a:xfrm>
            <a:prstGeom prst="rect">
              <a:avLst/>
            </a:prstGeom>
            <a:noFill/>
          </p:spPr>
          <p:txBody>
            <a:bodyPr wrap="square" lIns="89858" tIns="44929" rIns="89858" bIns="44929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每次提交都在主线集成的机器上做构建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694526" y="4022159"/>
            <a:ext cx="5118404" cy="451561"/>
            <a:chOff x="2332033" y="1247491"/>
            <a:chExt cx="5118404" cy="451561"/>
          </a:xfrm>
        </p:grpSpPr>
        <p:sp>
          <p:nvSpPr>
            <p:cNvPr id="31" name="矩形 30"/>
            <p:cNvSpPr/>
            <p:nvPr/>
          </p:nvSpPr>
          <p:spPr>
            <a:xfrm>
              <a:off x="2332033" y="1266414"/>
              <a:ext cx="5112568" cy="432638"/>
            </a:xfrm>
            <a:prstGeom prst="rect">
              <a:avLst/>
            </a:prstGeom>
            <a:solidFill>
              <a:srgbClr val="E2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rtlCol="0" anchor="ctr"/>
            <a:lstStyle/>
            <a:p>
              <a:pPr algn="ctr"/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26"/>
            <p:cNvSpPr txBox="1"/>
            <p:nvPr/>
          </p:nvSpPr>
          <p:spPr>
            <a:xfrm>
              <a:off x="2499599" y="1247491"/>
              <a:ext cx="4950838" cy="375685"/>
            </a:xfrm>
            <a:prstGeom prst="rect">
              <a:avLst/>
            </a:prstGeom>
            <a:noFill/>
          </p:spPr>
          <p:txBody>
            <a:bodyPr wrap="square" lIns="89858" tIns="44929" rIns="89858" bIns="44929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开发人员每天至少向版本控制库提交一次代码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0"/>
    </mc:Choice>
    <mc:Fallback>
      <p:transition spd="slow" advTm="464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1316261" y="29862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持续集成与持续部署的工具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332210" y="556195"/>
            <a:ext cx="12990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Tools of CI/CD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2" name="Freeform 5"/>
          <p:cNvSpPr/>
          <p:nvPr/>
        </p:nvSpPr>
        <p:spPr bwMode="auto">
          <a:xfrm>
            <a:off x="1245551" y="3281806"/>
            <a:ext cx="206172" cy="177255"/>
          </a:xfrm>
          <a:custGeom>
            <a:avLst/>
            <a:gdLst>
              <a:gd name="T0" fmla="*/ 25 w 65"/>
              <a:gd name="T1" fmla="*/ 0 h 56"/>
              <a:gd name="T2" fmla="*/ 41 w 65"/>
              <a:gd name="T3" fmla="*/ 0 h 56"/>
              <a:gd name="T4" fmla="*/ 59 w 65"/>
              <a:gd name="T5" fmla="*/ 0 h 56"/>
              <a:gd name="T6" fmla="*/ 63 w 65"/>
              <a:gd name="T7" fmla="*/ 6 h 56"/>
              <a:gd name="T8" fmla="*/ 54 w 65"/>
              <a:gd name="T9" fmla="*/ 22 h 56"/>
              <a:gd name="T10" fmla="*/ 46 w 65"/>
              <a:gd name="T11" fmla="*/ 36 h 56"/>
              <a:gd name="T12" fmla="*/ 37 w 65"/>
              <a:gd name="T13" fmla="*/ 52 h 56"/>
              <a:gd name="T14" fmla="*/ 29 w 65"/>
              <a:gd name="T15" fmla="*/ 52 h 56"/>
              <a:gd name="T16" fmla="*/ 20 w 65"/>
              <a:gd name="T17" fmla="*/ 36 h 56"/>
              <a:gd name="T18" fmla="*/ 12 w 65"/>
              <a:gd name="T19" fmla="*/ 22 h 56"/>
              <a:gd name="T20" fmla="*/ 2 w 65"/>
              <a:gd name="T21" fmla="*/ 6 h 56"/>
              <a:gd name="T22" fmla="*/ 6 w 65"/>
              <a:gd name="T23" fmla="*/ 0 h 56"/>
              <a:gd name="T24" fmla="*/ 25 w 65"/>
              <a:gd name="T2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" h="56">
                <a:moveTo>
                  <a:pt x="25" y="0"/>
                </a:moveTo>
                <a:cubicBezTo>
                  <a:pt x="29" y="0"/>
                  <a:pt x="36" y="0"/>
                  <a:pt x="41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64" y="0"/>
                  <a:pt x="65" y="3"/>
                  <a:pt x="63" y="6"/>
                </a:cubicBezTo>
                <a:cubicBezTo>
                  <a:pt x="54" y="22"/>
                  <a:pt x="54" y="22"/>
                  <a:pt x="54" y="22"/>
                </a:cubicBezTo>
                <a:cubicBezTo>
                  <a:pt x="52" y="26"/>
                  <a:pt x="48" y="32"/>
                  <a:pt x="46" y="36"/>
                </a:cubicBezTo>
                <a:cubicBezTo>
                  <a:pt x="37" y="52"/>
                  <a:pt x="37" y="52"/>
                  <a:pt x="37" y="52"/>
                </a:cubicBezTo>
                <a:cubicBezTo>
                  <a:pt x="35" y="56"/>
                  <a:pt x="31" y="56"/>
                  <a:pt x="29" y="52"/>
                </a:cubicBezTo>
                <a:cubicBezTo>
                  <a:pt x="20" y="36"/>
                  <a:pt x="20" y="36"/>
                  <a:pt x="20" y="36"/>
                </a:cubicBezTo>
                <a:cubicBezTo>
                  <a:pt x="17" y="32"/>
                  <a:pt x="14" y="26"/>
                  <a:pt x="12" y="22"/>
                </a:cubicBezTo>
                <a:cubicBezTo>
                  <a:pt x="2" y="6"/>
                  <a:pt x="2" y="6"/>
                  <a:pt x="2" y="6"/>
                </a:cubicBezTo>
                <a:cubicBezTo>
                  <a:pt x="0" y="3"/>
                  <a:pt x="2" y="0"/>
                  <a:pt x="6" y="0"/>
                </a:cubicBezTo>
                <a:lnTo>
                  <a:pt x="25" y="0"/>
                </a:lnTo>
                <a:close/>
              </a:path>
            </a:pathLst>
          </a:custGeom>
          <a:solidFill>
            <a:srgbClr val="CB2E2E"/>
          </a:solidFill>
          <a:ln>
            <a:noFill/>
          </a:ln>
          <a:effectLst/>
        </p:spPr>
        <p:txBody>
          <a:bodyPr vert="horz" wrap="square" lIns="67391" tIns="33696" rIns="67391" bIns="33696" numCol="1" anchor="t" anchorCtr="0" compatLnSpc="1"/>
          <a:lstStyle/>
          <a:p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3" name="Freeform 6"/>
          <p:cNvSpPr/>
          <p:nvPr/>
        </p:nvSpPr>
        <p:spPr bwMode="auto">
          <a:xfrm>
            <a:off x="3251843" y="3281806"/>
            <a:ext cx="206172" cy="177255"/>
          </a:xfrm>
          <a:custGeom>
            <a:avLst/>
            <a:gdLst>
              <a:gd name="T0" fmla="*/ 24 w 65"/>
              <a:gd name="T1" fmla="*/ 0 h 56"/>
              <a:gd name="T2" fmla="*/ 40 w 65"/>
              <a:gd name="T3" fmla="*/ 0 h 56"/>
              <a:gd name="T4" fmla="*/ 59 w 65"/>
              <a:gd name="T5" fmla="*/ 0 h 56"/>
              <a:gd name="T6" fmla="*/ 63 w 65"/>
              <a:gd name="T7" fmla="*/ 6 h 56"/>
              <a:gd name="T8" fmla="*/ 53 w 65"/>
              <a:gd name="T9" fmla="*/ 22 h 56"/>
              <a:gd name="T10" fmla="*/ 45 w 65"/>
              <a:gd name="T11" fmla="*/ 36 h 56"/>
              <a:gd name="T12" fmla="*/ 36 w 65"/>
              <a:gd name="T13" fmla="*/ 52 h 56"/>
              <a:gd name="T14" fmla="*/ 28 w 65"/>
              <a:gd name="T15" fmla="*/ 52 h 56"/>
              <a:gd name="T16" fmla="*/ 19 w 65"/>
              <a:gd name="T17" fmla="*/ 36 h 56"/>
              <a:gd name="T18" fmla="*/ 11 w 65"/>
              <a:gd name="T19" fmla="*/ 22 h 56"/>
              <a:gd name="T20" fmla="*/ 2 w 65"/>
              <a:gd name="T21" fmla="*/ 6 h 56"/>
              <a:gd name="T22" fmla="*/ 6 w 65"/>
              <a:gd name="T23" fmla="*/ 0 h 56"/>
              <a:gd name="T24" fmla="*/ 24 w 65"/>
              <a:gd name="T2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" h="56">
                <a:moveTo>
                  <a:pt x="24" y="0"/>
                </a:moveTo>
                <a:cubicBezTo>
                  <a:pt x="29" y="0"/>
                  <a:pt x="36" y="0"/>
                  <a:pt x="40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63" y="0"/>
                  <a:pt x="65" y="3"/>
                  <a:pt x="63" y="6"/>
                </a:cubicBezTo>
                <a:cubicBezTo>
                  <a:pt x="53" y="22"/>
                  <a:pt x="53" y="22"/>
                  <a:pt x="53" y="22"/>
                </a:cubicBezTo>
                <a:cubicBezTo>
                  <a:pt x="51" y="26"/>
                  <a:pt x="48" y="32"/>
                  <a:pt x="45" y="36"/>
                </a:cubicBezTo>
                <a:cubicBezTo>
                  <a:pt x="36" y="52"/>
                  <a:pt x="36" y="52"/>
                  <a:pt x="36" y="52"/>
                </a:cubicBezTo>
                <a:cubicBezTo>
                  <a:pt x="34" y="56"/>
                  <a:pt x="30" y="56"/>
                  <a:pt x="28" y="52"/>
                </a:cubicBezTo>
                <a:cubicBezTo>
                  <a:pt x="19" y="36"/>
                  <a:pt x="19" y="36"/>
                  <a:pt x="19" y="36"/>
                </a:cubicBezTo>
                <a:cubicBezTo>
                  <a:pt x="17" y="32"/>
                  <a:pt x="13" y="26"/>
                  <a:pt x="11" y="22"/>
                </a:cubicBezTo>
                <a:cubicBezTo>
                  <a:pt x="2" y="6"/>
                  <a:pt x="2" y="6"/>
                  <a:pt x="2" y="6"/>
                </a:cubicBezTo>
                <a:cubicBezTo>
                  <a:pt x="0" y="3"/>
                  <a:pt x="1" y="0"/>
                  <a:pt x="6" y="0"/>
                </a:cubicBezTo>
                <a:lnTo>
                  <a:pt x="24" y="0"/>
                </a:lnTo>
                <a:close/>
              </a:path>
            </a:pathLst>
          </a:custGeom>
          <a:solidFill>
            <a:srgbClr val="CB2E2E"/>
          </a:solidFill>
          <a:ln>
            <a:noFill/>
          </a:ln>
          <a:effectLst/>
        </p:spPr>
        <p:txBody>
          <a:bodyPr vert="horz" wrap="square" lIns="67391" tIns="33696" rIns="67391" bIns="33696" numCol="1" anchor="t" anchorCtr="0" compatLnSpc="1"/>
          <a:lstStyle/>
          <a:p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" name="Freeform 7"/>
          <p:cNvSpPr/>
          <p:nvPr/>
        </p:nvSpPr>
        <p:spPr bwMode="auto">
          <a:xfrm>
            <a:off x="5125337" y="3281806"/>
            <a:ext cx="208849" cy="177255"/>
          </a:xfrm>
          <a:custGeom>
            <a:avLst/>
            <a:gdLst>
              <a:gd name="T0" fmla="*/ 25 w 66"/>
              <a:gd name="T1" fmla="*/ 0 h 56"/>
              <a:gd name="T2" fmla="*/ 41 w 66"/>
              <a:gd name="T3" fmla="*/ 0 h 56"/>
              <a:gd name="T4" fmla="*/ 59 w 66"/>
              <a:gd name="T5" fmla="*/ 0 h 56"/>
              <a:gd name="T6" fmla="*/ 63 w 66"/>
              <a:gd name="T7" fmla="*/ 6 h 56"/>
              <a:gd name="T8" fmla="*/ 54 w 66"/>
              <a:gd name="T9" fmla="*/ 22 h 56"/>
              <a:gd name="T10" fmla="*/ 46 w 66"/>
              <a:gd name="T11" fmla="*/ 36 h 56"/>
              <a:gd name="T12" fmla="*/ 37 w 66"/>
              <a:gd name="T13" fmla="*/ 52 h 56"/>
              <a:gd name="T14" fmla="*/ 29 w 66"/>
              <a:gd name="T15" fmla="*/ 52 h 56"/>
              <a:gd name="T16" fmla="*/ 20 w 66"/>
              <a:gd name="T17" fmla="*/ 36 h 56"/>
              <a:gd name="T18" fmla="*/ 12 w 66"/>
              <a:gd name="T19" fmla="*/ 22 h 56"/>
              <a:gd name="T20" fmla="*/ 2 w 66"/>
              <a:gd name="T21" fmla="*/ 6 h 56"/>
              <a:gd name="T22" fmla="*/ 6 w 66"/>
              <a:gd name="T23" fmla="*/ 0 h 56"/>
              <a:gd name="T24" fmla="*/ 25 w 66"/>
              <a:gd name="T2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" h="56">
                <a:moveTo>
                  <a:pt x="25" y="0"/>
                </a:moveTo>
                <a:cubicBezTo>
                  <a:pt x="29" y="0"/>
                  <a:pt x="37" y="0"/>
                  <a:pt x="41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64" y="0"/>
                  <a:pt x="66" y="3"/>
                  <a:pt x="63" y="6"/>
                </a:cubicBezTo>
                <a:cubicBezTo>
                  <a:pt x="54" y="22"/>
                  <a:pt x="54" y="22"/>
                  <a:pt x="54" y="22"/>
                </a:cubicBezTo>
                <a:cubicBezTo>
                  <a:pt x="52" y="26"/>
                  <a:pt x="48" y="32"/>
                  <a:pt x="46" y="36"/>
                </a:cubicBezTo>
                <a:cubicBezTo>
                  <a:pt x="37" y="52"/>
                  <a:pt x="37" y="52"/>
                  <a:pt x="37" y="52"/>
                </a:cubicBezTo>
                <a:cubicBezTo>
                  <a:pt x="35" y="56"/>
                  <a:pt x="31" y="56"/>
                  <a:pt x="29" y="52"/>
                </a:cubicBezTo>
                <a:cubicBezTo>
                  <a:pt x="20" y="36"/>
                  <a:pt x="20" y="36"/>
                  <a:pt x="20" y="36"/>
                </a:cubicBezTo>
                <a:cubicBezTo>
                  <a:pt x="18" y="32"/>
                  <a:pt x="14" y="26"/>
                  <a:pt x="12" y="22"/>
                </a:cubicBezTo>
                <a:cubicBezTo>
                  <a:pt x="2" y="6"/>
                  <a:pt x="2" y="6"/>
                  <a:pt x="2" y="6"/>
                </a:cubicBezTo>
                <a:cubicBezTo>
                  <a:pt x="0" y="3"/>
                  <a:pt x="2" y="0"/>
                  <a:pt x="6" y="0"/>
                </a:cubicBezTo>
                <a:lnTo>
                  <a:pt x="25" y="0"/>
                </a:lnTo>
                <a:close/>
              </a:path>
            </a:pathLst>
          </a:custGeom>
          <a:solidFill>
            <a:srgbClr val="CB2E2E"/>
          </a:solidFill>
          <a:ln>
            <a:noFill/>
          </a:ln>
          <a:effectLst/>
        </p:spPr>
        <p:txBody>
          <a:bodyPr vert="horz" wrap="square" lIns="67391" tIns="33696" rIns="67391" bIns="33696" numCol="1" anchor="t" anchorCtr="0" compatLnSpc="1"/>
          <a:lstStyle/>
          <a:p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7399907" y="3281806"/>
            <a:ext cx="206172" cy="177255"/>
          </a:xfrm>
          <a:custGeom>
            <a:avLst/>
            <a:gdLst>
              <a:gd name="T0" fmla="*/ 25 w 65"/>
              <a:gd name="T1" fmla="*/ 0 h 56"/>
              <a:gd name="T2" fmla="*/ 41 w 65"/>
              <a:gd name="T3" fmla="*/ 0 h 56"/>
              <a:gd name="T4" fmla="*/ 59 w 65"/>
              <a:gd name="T5" fmla="*/ 0 h 56"/>
              <a:gd name="T6" fmla="*/ 63 w 65"/>
              <a:gd name="T7" fmla="*/ 6 h 56"/>
              <a:gd name="T8" fmla="*/ 54 w 65"/>
              <a:gd name="T9" fmla="*/ 22 h 56"/>
              <a:gd name="T10" fmla="*/ 46 w 65"/>
              <a:gd name="T11" fmla="*/ 36 h 56"/>
              <a:gd name="T12" fmla="*/ 37 w 65"/>
              <a:gd name="T13" fmla="*/ 52 h 56"/>
              <a:gd name="T14" fmla="*/ 29 w 65"/>
              <a:gd name="T15" fmla="*/ 52 h 56"/>
              <a:gd name="T16" fmla="*/ 20 w 65"/>
              <a:gd name="T17" fmla="*/ 36 h 56"/>
              <a:gd name="T18" fmla="*/ 12 w 65"/>
              <a:gd name="T19" fmla="*/ 22 h 56"/>
              <a:gd name="T20" fmla="*/ 2 w 65"/>
              <a:gd name="T21" fmla="*/ 6 h 56"/>
              <a:gd name="T22" fmla="*/ 6 w 65"/>
              <a:gd name="T23" fmla="*/ 0 h 56"/>
              <a:gd name="T24" fmla="*/ 25 w 65"/>
              <a:gd name="T2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" h="56">
                <a:moveTo>
                  <a:pt x="25" y="0"/>
                </a:moveTo>
                <a:cubicBezTo>
                  <a:pt x="29" y="0"/>
                  <a:pt x="36" y="0"/>
                  <a:pt x="41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64" y="0"/>
                  <a:pt x="65" y="3"/>
                  <a:pt x="63" y="6"/>
                </a:cubicBezTo>
                <a:cubicBezTo>
                  <a:pt x="54" y="22"/>
                  <a:pt x="54" y="22"/>
                  <a:pt x="54" y="22"/>
                </a:cubicBezTo>
                <a:cubicBezTo>
                  <a:pt x="52" y="26"/>
                  <a:pt x="48" y="32"/>
                  <a:pt x="46" y="36"/>
                </a:cubicBezTo>
                <a:cubicBezTo>
                  <a:pt x="37" y="52"/>
                  <a:pt x="37" y="52"/>
                  <a:pt x="37" y="52"/>
                </a:cubicBezTo>
                <a:cubicBezTo>
                  <a:pt x="35" y="56"/>
                  <a:pt x="31" y="56"/>
                  <a:pt x="29" y="52"/>
                </a:cubicBezTo>
                <a:cubicBezTo>
                  <a:pt x="20" y="36"/>
                  <a:pt x="20" y="36"/>
                  <a:pt x="20" y="36"/>
                </a:cubicBezTo>
                <a:cubicBezTo>
                  <a:pt x="17" y="32"/>
                  <a:pt x="14" y="26"/>
                  <a:pt x="12" y="22"/>
                </a:cubicBezTo>
                <a:cubicBezTo>
                  <a:pt x="2" y="6"/>
                  <a:pt x="2" y="6"/>
                  <a:pt x="2" y="6"/>
                </a:cubicBezTo>
                <a:cubicBezTo>
                  <a:pt x="0" y="3"/>
                  <a:pt x="2" y="0"/>
                  <a:pt x="6" y="0"/>
                </a:cubicBezTo>
                <a:lnTo>
                  <a:pt x="25" y="0"/>
                </a:lnTo>
                <a:close/>
              </a:path>
            </a:pathLst>
          </a:custGeom>
          <a:solidFill>
            <a:srgbClr val="CB2E2E"/>
          </a:solidFill>
          <a:ln>
            <a:noFill/>
          </a:ln>
          <a:effectLst/>
        </p:spPr>
        <p:txBody>
          <a:bodyPr vert="horz" wrap="square" lIns="67391" tIns="33696" rIns="67391" bIns="33696" numCol="1" anchor="t" anchorCtr="0" compatLnSpc="1"/>
          <a:lstStyle/>
          <a:p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29" name="文本框 22"/>
          <p:cNvSpPr txBox="1">
            <a:spLocks noChangeArrowheads="1"/>
          </p:cNvSpPr>
          <p:nvPr/>
        </p:nvSpPr>
        <p:spPr bwMode="auto">
          <a:xfrm>
            <a:off x="545369" y="3604331"/>
            <a:ext cx="1604127" cy="298883"/>
          </a:xfrm>
          <a:prstGeom prst="rect">
            <a:avLst/>
          </a:prstGeom>
          <a:noFill/>
          <a:ln>
            <a:noFill/>
          </a:ln>
          <a:effectLst>
            <a:outerShdw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91" tIns="33696" rIns="67391" bIns="3369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 b="1" dirty="0" err="1">
                <a:solidFill>
                  <a:srgbClr val="EB19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en-US" altLang="zh-CN" sz="1500" b="1" dirty="0">
              <a:solidFill>
                <a:srgbClr val="EB19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2"/>
          <p:cNvSpPr txBox="1">
            <a:spLocks noChangeArrowheads="1"/>
          </p:cNvSpPr>
          <p:nvPr/>
        </p:nvSpPr>
        <p:spPr bwMode="auto">
          <a:xfrm>
            <a:off x="4438351" y="3603696"/>
            <a:ext cx="1604127" cy="298883"/>
          </a:xfrm>
          <a:prstGeom prst="rect">
            <a:avLst/>
          </a:prstGeom>
          <a:noFill/>
          <a:ln>
            <a:noFill/>
          </a:ln>
          <a:effectLst>
            <a:outerShdw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91" tIns="33696" rIns="67391" bIns="3369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EB19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endParaRPr lang="en-US" altLang="zh-CN" sz="1500" b="1" dirty="0">
              <a:solidFill>
                <a:srgbClr val="EB19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22"/>
          <p:cNvSpPr txBox="1">
            <a:spLocks noChangeArrowheads="1"/>
          </p:cNvSpPr>
          <p:nvPr/>
        </p:nvSpPr>
        <p:spPr bwMode="auto">
          <a:xfrm>
            <a:off x="2552866" y="3604331"/>
            <a:ext cx="1604127" cy="298883"/>
          </a:xfrm>
          <a:prstGeom prst="rect">
            <a:avLst/>
          </a:prstGeom>
          <a:noFill/>
          <a:ln>
            <a:noFill/>
          </a:ln>
          <a:effectLst>
            <a:outerShdw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91" tIns="33696" rIns="67391" bIns="3369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EB19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endParaRPr lang="en-US" altLang="zh-CN" sz="1500" b="1" dirty="0">
              <a:solidFill>
                <a:srgbClr val="EB19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22"/>
          <p:cNvSpPr txBox="1">
            <a:spLocks noChangeArrowheads="1"/>
          </p:cNvSpPr>
          <p:nvPr/>
        </p:nvSpPr>
        <p:spPr bwMode="auto">
          <a:xfrm>
            <a:off x="6700929" y="3603867"/>
            <a:ext cx="1604127" cy="297815"/>
          </a:xfrm>
          <a:prstGeom prst="rect">
            <a:avLst/>
          </a:prstGeom>
          <a:noFill/>
          <a:ln>
            <a:noFill/>
          </a:ln>
          <a:effectLst>
            <a:outerShdw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91" tIns="33696" rIns="67391" bIns="3369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EB19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Travis CI</a:t>
            </a:r>
            <a:endParaRPr lang="en-US" altLang="zh-CN" sz="1500" b="1" dirty="0">
              <a:solidFill>
                <a:srgbClr val="EB19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pic>
        <p:nvPicPr>
          <p:cNvPr id="1026" name="Picture 2" descr="https://timgsa.baidu.com/timg?image&amp;quality=80&amp;size=b9999_10000&amp;sec=1526731533624&amp;di=2f367c36bdb12da93f144236c2615459&amp;imgtype=0&amp;src=http%3A%2F%2Fdab1nmslvvntp.cloudfront.net%2Fwp-content%2Fuploads%2F2015%2F02%2F1423062384Octocat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0" r="100000">
                        <a14:foregroundMark x1="36875" y1="92782" x2="36875" y2="92782"/>
                        <a14:foregroundMark x1="40000" y1="90075" x2="40000" y2="90075"/>
                        <a14:foregroundMark x1="46000" y1="92481" x2="46000" y2="92481"/>
                        <a14:foregroundMark x1="49250" y1="73233" x2="49250" y2="73233"/>
                        <a14:foregroundMark x1="61875" y1="46917" x2="61875" y2="46917"/>
                        <a14:foregroundMark x1="62875" y1="45414" x2="62875" y2="45414"/>
                        <a14:foregroundMark x1="63625" y1="38496" x2="63625" y2="38496"/>
                        <a14:foregroundMark x1="38125" y1="36241" x2="38125" y2="36241"/>
                        <a14:foregroundMark x1="36500" y1="43459" x2="36500" y2="43459"/>
                        <a14:foregroundMark x1="54500" y1="32030" x2="54500" y2="32030"/>
                        <a14:foregroundMark x1="47000" y1="70226" x2="47000" y2="70226"/>
                        <a14:foregroundMark x1="43250" y1="20301" x2="43250" y2="20301"/>
                        <a14:foregroundMark x1="61000" y1="20301" x2="61000" y2="20301"/>
                        <a14:foregroundMark x1="25750" y1="60602" x2="25750" y2="60602"/>
                        <a14:backgroundMark x1="2750" y1="18797" x2="2750" y2="18797"/>
                        <a14:backgroundMark x1="89750" y1="91429" x2="97250" y2="99850"/>
                        <a14:backgroundMark x1="88750" y1="28120" x2="88750" y2="28120"/>
                        <a14:backgroundMark x1="86250" y1="64962" x2="86250" y2="64962"/>
                        <a14:backgroundMark x1="15250" y1="73383" x2="15250" y2="73383"/>
                        <a14:backgroundMark x1="12875" y1="82406" x2="12875" y2="82406"/>
                        <a14:backgroundMark x1="14750" y1="95188" x2="14750" y2="95188"/>
                        <a14:backgroundMark x1="50000" y1="74286" x2="50000" y2="7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4" y="1604497"/>
            <a:ext cx="1784882" cy="148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0479" y1="54639" x2="50479" y2="54639"/>
                        <a14:foregroundMark x1="63578" y1="39519" x2="63578" y2="39519"/>
                        <a14:foregroundMark x1="69649" y1="31615" x2="69649" y2="31615"/>
                        <a14:foregroundMark x1="85304" y1="16838" x2="85304" y2="16838"/>
                        <a14:foregroundMark x1="89776" y1="16838" x2="89776" y2="168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3799" y="1483830"/>
            <a:ext cx="2055433" cy="1910961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3913" y1="85960" x2="53913" y2="85960"/>
                        <a14:foregroundMark x1="45217" y1="78797" x2="45217" y2="78797"/>
                        <a14:foregroundMark x1="45797" y1="83954" x2="45797" y2="83954"/>
                        <a14:foregroundMark x1="34783" y1="76504" x2="34783" y2="76504"/>
                        <a14:foregroundMark x1="31304" y1="64756" x2="31304" y2="64756"/>
                        <a14:foregroundMark x1="35942" y1="59312" x2="35942" y2="59312"/>
                        <a14:foregroundMark x1="50145" y1="81662" x2="50145" y2="81662"/>
                        <a14:foregroundMark x1="51884" y1="78223" x2="51884" y2="78223"/>
                        <a14:foregroundMark x1="60000" y1="86246" x2="60000" y2="86246"/>
                        <a14:foregroundMark x1="72754" y1="75072" x2="72754" y2="75072"/>
                        <a14:foregroundMark x1="64638" y1="77364" x2="64638" y2="77364"/>
                        <a14:foregroundMark x1="71304" y1="58453" x2="71304" y2="58453"/>
                        <a14:foregroundMark x1="71884" y1="41261" x2="71884" y2="41261"/>
                        <a14:foregroundMark x1="62319" y1="32378" x2="62319" y2="32378"/>
                        <a14:foregroundMark x1="55072" y1="23209" x2="55072" y2="23209"/>
                        <a14:foregroundMark x1="44928" y1="23782" x2="44928" y2="23782"/>
                        <a14:foregroundMark x1="44348" y1="40688" x2="44348" y2="44126"/>
                        <a14:foregroundMark x1="42899" y1="55301" x2="42899" y2="55301"/>
                        <a14:foregroundMark x1="54493" y1="56734" x2="54493" y2="56734"/>
                        <a14:foregroundMark x1="49855" y1="49857" x2="48116" y2="48997"/>
                        <a14:foregroundMark x1="24928" y1="40688" x2="24928" y2="40688"/>
                        <a14:foregroundMark x1="27826" y1="50430" x2="27826" y2="50430"/>
                        <a14:foregroundMark x1="38551" y1="17192" x2="38551" y2="17192"/>
                        <a14:foregroundMark x1="34783" y1="23496" x2="34783" y2="23496"/>
                        <a14:foregroundMark x1="31304" y1="28367" x2="31304" y2="28367"/>
                        <a14:backgroundMark x1="17391" y1="18911" x2="17391" y2="18911"/>
                        <a14:backgroundMark x1="84638" y1="25215" x2="84638" y2="25215"/>
                        <a14:backgroundMark x1="91014" y1="62178" x2="91014" y2="62178"/>
                        <a14:backgroundMark x1="9565" y1="84241" x2="9565" y2="842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2827" y="1338560"/>
            <a:ext cx="1889058" cy="19109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281" y="902535"/>
            <a:ext cx="2102953" cy="581715"/>
          </a:xfrm>
          <a:prstGeom prst="rect">
            <a:avLst/>
          </a:prstGeom>
        </p:spPr>
      </p:pic>
      <p:graphicFrame>
        <p:nvGraphicFramePr>
          <p:cNvPr id="9" name="对象 8"/>
          <p:cNvGraphicFramePr/>
          <p:nvPr/>
        </p:nvGraphicFramePr>
        <p:xfrm>
          <a:off x="6271895" y="1873250"/>
          <a:ext cx="2539365" cy="1214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" r:id="rId8" imgW="4480560" imgH="2106930" progId="Paint.Picture">
                  <p:embed/>
                </p:oleObj>
              </mc:Choice>
              <mc:Fallback>
                <p:oleObj name="" r:id="rId8" imgW="4480560" imgH="210693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71895" y="1873250"/>
                        <a:ext cx="2539365" cy="1214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34"/>
    </mc:Choice>
    <mc:Fallback>
      <p:transition spd="slow" advTm="15434"/>
    </mc:Fallback>
  </mc:AlternateContent>
</p:sld>
</file>

<file path=ppt/tags/tag1.xml><?xml version="1.0" encoding="utf-8"?>
<p:tagLst xmlns:p="http://schemas.openxmlformats.org/presentationml/2006/main">
  <p:tag name="TIMING" val="|3.2|2.1|2.4"/>
</p:tagLst>
</file>

<file path=ppt/tags/tag2.xml><?xml version="1.0" encoding="utf-8"?>
<p:tagLst xmlns:p="http://schemas.openxmlformats.org/presentationml/2006/main">
  <p:tag name="TIMING" val="|3.2|2.1|2.4"/>
</p:tagLst>
</file>

<file path=ppt/tags/tag3.xml><?xml version="1.0" encoding="utf-8"?>
<p:tagLst xmlns:p="http://schemas.openxmlformats.org/presentationml/2006/main">
  <p:tag name="TIMING" val="|3.2|2.1|2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4028</Words>
  <Application>WPS 演示</Application>
  <PresentationFormat>自定义</PresentationFormat>
  <Paragraphs>314</Paragraphs>
  <Slides>32</Slides>
  <Notes>40</Notes>
  <HiddenSlides>1</HiddenSlides>
  <MMClips>1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32</vt:i4>
      </vt:variant>
    </vt:vector>
  </HeadingPairs>
  <TitlesOfParts>
    <vt:vector size="57" baseType="lpstr">
      <vt:lpstr>Arial</vt:lpstr>
      <vt:lpstr>宋体</vt:lpstr>
      <vt:lpstr>Wingdings</vt:lpstr>
      <vt:lpstr>Times New Roman</vt:lpstr>
      <vt:lpstr>方正颜宋简体_中</vt:lpstr>
      <vt:lpstr>微软雅黑</vt:lpstr>
      <vt:lpstr>Kartika</vt:lpstr>
      <vt:lpstr>仿宋</vt:lpstr>
      <vt:lpstr>黑体</vt:lpstr>
      <vt:lpstr>Arial Unicode MS</vt:lpstr>
      <vt:lpstr>等线</vt:lpstr>
      <vt:lpstr>华文细黑</vt:lpstr>
      <vt:lpstr>Calibri</vt:lpstr>
      <vt:lpstr>PMingLiU-ExtB</vt:lpstr>
      <vt:lpstr>Office 主题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演示文稿452758757454</dc:title>
  <dc:creator>励颖</dc:creator>
  <cp:lastModifiedBy>Esdeath</cp:lastModifiedBy>
  <cp:revision>97</cp:revision>
  <dcterms:created xsi:type="dcterms:W3CDTF">2018-05-20T03:08:00Z</dcterms:created>
  <dcterms:modified xsi:type="dcterms:W3CDTF">2018-05-21T07:01:16Z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